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57" r:id="rId3"/>
    <p:sldId id="256" r:id="rId4"/>
    <p:sldId id="258" r:id="rId5"/>
    <p:sldId id="263" r:id="rId6"/>
    <p:sldId id="269" r:id="rId7"/>
    <p:sldId id="266" r:id="rId8"/>
    <p:sldId id="259" r:id="rId9"/>
    <p:sldId id="261" r:id="rId10"/>
    <p:sldId id="260" r:id="rId11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29" autoAdjust="0"/>
  </p:normalViewPr>
  <p:slideViewPr>
    <p:cSldViewPr>
      <p:cViewPr>
        <p:scale>
          <a:sx n="100" d="100"/>
          <a:sy n="100" d="100"/>
        </p:scale>
        <p:origin x="-31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Arkusz3!$C$3:$D$3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Arkusz3!$C$4:$D$4</c:f>
              <c:numCache>
                <c:formatCode>0%</c:formatCode>
                <c:ptCount val="2"/>
                <c:pt idx="0">
                  <c:v>0.22</c:v>
                </c:pt>
                <c:pt idx="1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505850411536955E-2"/>
          <c:y val="9.6771422713091082E-2"/>
          <c:w val="0.81297425818923741"/>
          <c:h val="0.8064571545738178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Arkusz3!$B$6:$C$6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0.43999999999999995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Arkusz3!$B$7:$C$7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232068497148012E-2"/>
          <c:y val="4.3547452435933241E-2"/>
          <c:w val="0.93360726869713417"/>
          <c:h val="0.893550671823274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Arkusz3!$B$15:$C$15</c:f>
              <c:numCache>
                <c:formatCode>0%</c:formatCode>
                <c:ptCount val="2"/>
                <c:pt idx="0">
                  <c:v>0.83</c:v>
                </c:pt>
                <c:pt idx="1">
                  <c:v>0.17000000000000004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Arkusz3!$B$16:$C$16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0F2F5-1224-47ED-AC43-198B668D402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B64A61-3AF9-4755-B271-55EF833E991D}">
      <dgm:prSet/>
      <dgm:spPr/>
      <dgm:t>
        <a:bodyPr/>
        <a:lstStyle/>
        <a:p>
          <a:pPr rtl="0"/>
          <a:r>
            <a:rPr lang="pl-PL" b="1" dirty="0" smtClean="0">
              <a:solidFill>
                <a:srgbClr val="FFC000"/>
              </a:solidFill>
            </a:rPr>
            <a:t>DOTACJA</a:t>
          </a:r>
          <a:r>
            <a:rPr lang="pl-PL" b="1" dirty="0" smtClean="0">
              <a:solidFill>
                <a:schemeClr val="bg1"/>
              </a:solidFill>
            </a:rPr>
            <a:t> </a:t>
          </a:r>
          <a:endParaRPr lang="pl-PL" dirty="0">
            <a:solidFill>
              <a:schemeClr val="bg1"/>
            </a:solidFill>
          </a:endParaRPr>
        </a:p>
      </dgm:t>
    </dgm:pt>
    <dgm:pt modelId="{B1E3A0EA-832C-4D9D-B273-DC0001D970DA}" type="parTrans" cxnId="{DDCA5C05-771D-4684-A8C4-0EA3C2FF2C5A}">
      <dgm:prSet/>
      <dgm:spPr/>
      <dgm:t>
        <a:bodyPr/>
        <a:lstStyle/>
        <a:p>
          <a:endParaRPr lang="pl-PL"/>
        </a:p>
      </dgm:t>
    </dgm:pt>
    <dgm:pt modelId="{AB5E18AB-5107-4E3E-B76D-807554166265}" type="sibTrans" cxnId="{DDCA5C05-771D-4684-A8C4-0EA3C2FF2C5A}">
      <dgm:prSet/>
      <dgm:spPr/>
      <dgm:t>
        <a:bodyPr/>
        <a:lstStyle/>
        <a:p>
          <a:endParaRPr lang="pl-PL"/>
        </a:p>
      </dgm:t>
    </dgm:pt>
    <dgm:pt modelId="{10824182-6E54-4D5D-9C97-B99DD4D5C14B}" type="pres">
      <dgm:prSet presAssocID="{3EC0F2F5-1224-47ED-AC43-198B668D402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71EE055-F673-447D-9F61-CF3BEC729FF4}" type="pres">
      <dgm:prSet presAssocID="{6FB64A61-3AF9-4755-B271-55EF833E991D}" presName="horFlow" presStyleCnt="0"/>
      <dgm:spPr/>
    </dgm:pt>
    <dgm:pt modelId="{B869EB93-8CB4-44A0-9B49-0407AC40E87A}" type="pres">
      <dgm:prSet presAssocID="{6FB64A61-3AF9-4755-B271-55EF833E991D}" presName="bigChev" presStyleLbl="node1" presStyleIdx="0" presStyleCnt="1" custLinFactY="-100000" custLinFactNeighborX="4137" custLinFactNeighborY="-185799"/>
      <dgm:spPr/>
      <dgm:t>
        <a:bodyPr/>
        <a:lstStyle/>
        <a:p>
          <a:endParaRPr lang="pl-PL"/>
        </a:p>
      </dgm:t>
    </dgm:pt>
  </dgm:ptLst>
  <dgm:cxnLst>
    <dgm:cxn modelId="{DDCA5C05-771D-4684-A8C4-0EA3C2FF2C5A}" srcId="{3EC0F2F5-1224-47ED-AC43-198B668D4022}" destId="{6FB64A61-3AF9-4755-B271-55EF833E991D}" srcOrd="0" destOrd="0" parTransId="{B1E3A0EA-832C-4D9D-B273-DC0001D970DA}" sibTransId="{AB5E18AB-5107-4E3E-B76D-807554166265}"/>
    <dgm:cxn modelId="{4B3DA509-1AAB-4E44-ACE9-5C912EE501EB}" type="presOf" srcId="{3EC0F2F5-1224-47ED-AC43-198B668D4022}" destId="{10824182-6E54-4D5D-9C97-B99DD4D5C14B}" srcOrd="0" destOrd="0" presId="urn:microsoft.com/office/officeart/2005/8/layout/lProcess3"/>
    <dgm:cxn modelId="{900EAAE8-96A1-4DBB-822E-2A5DE2DC298D}" type="presOf" srcId="{6FB64A61-3AF9-4755-B271-55EF833E991D}" destId="{B869EB93-8CB4-44A0-9B49-0407AC40E87A}" srcOrd="0" destOrd="0" presId="urn:microsoft.com/office/officeart/2005/8/layout/lProcess3"/>
    <dgm:cxn modelId="{F9B0952A-ADCE-4DE0-9463-C6D62030779D}" type="presParOf" srcId="{10824182-6E54-4D5D-9C97-B99DD4D5C14B}" destId="{B71EE055-F673-447D-9F61-CF3BEC729FF4}" srcOrd="0" destOrd="0" presId="urn:microsoft.com/office/officeart/2005/8/layout/lProcess3"/>
    <dgm:cxn modelId="{23068A46-FF7B-4452-B430-75072B5BF420}" type="presParOf" srcId="{B71EE055-F673-447D-9F61-CF3BEC729FF4}" destId="{B869EB93-8CB4-44A0-9B49-0407AC40E87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5998B5-1538-450C-B4AD-83B1BABC1F1F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7003ECB-E379-4544-8435-FA12C76AA546}">
      <dgm:prSet custT="1"/>
      <dgm:spPr/>
      <dgm:t>
        <a:bodyPr/>
        <a:lstStyle/>
        <a:p>
          <a:pPr rtl="0"/>
          <a:r>
            <a:rPr lang="pl-PL" sz="1600" b="1" dirty="0" smtClean="0">
              <a:solidFill>
                <a:srgbClr val="FFC000"/>
              </a:solidFill>
            </a:rPr>
            <a:t>likwidacja opłat dla rodziców za dodatkowe zajęcia w przedszkolach publicznych</a:t>
          </a:r>
          <a:endParaRPr lang="pl-PL" sz="1600" dirty="0">
            <a:solidFill>
              <a:srgbClr val="FFC000"/>
            </a:solidFill>
          </a:endParaRPr>
        </a:p>
      </dgm:t>
    </dgm:pt>
    <dgm:pt modelId="{EF31C3C2-50D1-481D-A7C0-DE63F98DB5D5}" type="parTrans" cxnId="{E723A710-D0ED-4A6E-879A-1B895F89BA9C}">
      <dgm:prSet/>
      <dgm:spPr/>
      <dgm:t>
        <a:bodyPr/>
        <a:lstStyle/>
        <a:p>
          <a:endParaRPr lang="pl-PL"/>
        </a:p>
      </dgm:t>
    </dgm:pt>
    <dgm:pt modelId="{412A41C6-3936-419A-B936-A58671B2D9EE}" type="sibTrans" cxnId="{E723A710-D0ED-4A6E-879A-1B895F89BA9C}">
      <dgm:prSet/>
      <dgm:spPr/>
      <dgm:t>
        <a:bodyPr/>
        <a:lstStyle/>
        <a:p>
          <a:endParaRPr lang="pl-PL"/>
        </a:p>
      </dgm:t>
    </dgm:pt>
    <dgm:pt modelId="{932F64C2-2CD3-4E9D-B99B-1908DFCA256B}">
      <dgm:prSet custT="1"/>
      <dgm:spPr/>
      <dgm:t>
        <a:bodyPr/>
        <a:lstStyle/>
        <a:p>
          <a:pPr rtl="0"/>
          <a:r>
            <a:rPr lang="pl-PL" sz="1100" b="1" dirty="0" smtClean="0">
              <a:solidFill>
                <a:srgbClr val="FFC000"/>
              </a:solidFill>
            </a:rPr>
            <a:t>nowe zasady rekrutacji </a:t>
          </a:r>
          <a:br>
            <a:rPr lang="pl-PL" sz="1100" b="1" dirty="0" smtClean="0">
              <a:solidFill>
                <a:srgbClr val="FFC000"/>
              </a:solidFill>
            </a:rPr>
          </a:br>
          <a:r>
            <a:rPr lang="pl-PL" sz="1100" b="1" dirty="0" smtClean="0">
              <a:solidFill>
                <a:srgbClr val="FFC000"/>
              </a:solidFill>
            </a:rPr>
            <a:t>(m.in. chroniące dane osobowe)</a:t>
          </a:r>
          <a:endParaRPr lang="pl-PL" sz="1100" dirty="0">
            <a:solidFill>
              <a:srgbClr val="FFC000"/>
            </a:solidFill>
          </a:endParaRPr>
        </a:p>
      </dgm:t>
    </dgm:pt>
    <dgm:pt modelId="{3C07B982-CF6A-42BD-AFBB-52FE71A40046}" type="sibTrans" cxnId="{C9CF502C-6303-4AB8-8FAC-3D1229ADDA55}">
      <dgm:prSet/>
      <dgm:spPr/>
      <dgm:t>
        <a:bodyPr/>
        <a:lstStyle/>
        <a:p>
          <a:endParaRPr lang="pl-PL"/>
        </a:p>
      </dgm:t>
    </dgm:pt>
    <dgm:pt modelId="{FC219CD3-F242-45FA-B6EF-AE0250E316E1}" type="parTrans" cxnId="{C9CF502C-6303-4AB8-8FAC-3D1229ADDA55}">
      <dgm:prSet/>
      <dgm:spPr/>
      <dgm:t>
        <a:bodyPr/>
        <a:lstStyle/>
        <a:p>
          <a:endParaRPr lang="pl-PL"/>
        </a:p>
      </dgm:t>
    </dgm:pt>
    <dgm:pt modelId="{08DE9D03-4CDC-47EA-930A-8DB6D70667F5}" type="pres">
      <dgm:prSet presAssocID="{015998B5-1538-450C-B4AD-83B1BABC1F1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847A596-E48B-4985-8C01-878F181CAF04}" type="pres">
      <dgm:prSet presAssocID="{F7003ECB-E379-4544-8435-FA12C76AA546}" presName="gear1" presStyleLbl="node1" presStyleIdx="0" presStyleCnt="2" custLinFactNeighborX="-63610" custLinFactNeighborY="-2206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1648D7-D555-4358-AD00-A29E6AC61DB3}" type="pres">
      <dgm:prSet presAssocID="{F7003ECB-E379-4544-8435-FA12C76AA546}" presName="gear1srcNode" presStyleLbl="node1" presStyleIdx="0" presStyleCnt="2"/>
      <dgm:spPr/>
      <dgm:t>
        <a:bodyPr/>
        <a:lstStyle/>
        <a:p>
          <a:endParaRPr lang="pl-PL"/>
        </a:p>
      </dgm:t>
    </dgm:pt>
    <dgm:pt modelId="{DBF16E01-9255-47B1-9560-B5E632FCC829}" type="pres">
      <dgm:prSet presAssocID="{F7003ECB-E379-4544-8435-FA12C76AA546}" presName="gear1dstNode" presStyleLbl="node1" presStyleIdx="0" presStyleCnt="2"/>
      <dgm:spPr/>
      <dgm:t>
        <a:bodyPr/>
        <a:lstStyle/>
        <a:p>
          <a:endParaRPr lang="pl-PL"/>
        </a:p>
      </dgm:t>
    </dgm:pt>
    <dgm:pt modelId="{0F32EEAF-C190-4697-9238-A7CC0E922096}" type="pres">
      <dgm:prSet presAssocID="{932F64C2-2CD3-4E9D-B99B-1908DFCA256B}" presName="gear2" presStyleLbl="node1" presStyleIdx="1" presStyleCnt="2" custScaleX="113848" custScaleY="112603" custLinFactX="-5117" custLinFactNeighborX="-100000" custLinFactNeighborY="356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AD1178-E4B1-4F2A-92BF-B7EBEDE66432}" type="pres">
      <dgm:prSet presAssocID="{932F64C2-2CD3-4E9D-B99B-1908DFCA256B}" presName="gear2srcNode" presStyleLbl="node1" presStyleIdx="1" presStyleCnt="2"/>
      <dgm:spPr/>
      <dgm:t>
        <a:bodyPr/>
        <a:lstStyle/>
        <a:p>
          <a:endParaRPr lang="pl-PL"/>
        </a:p>
      </dgm:t>
    </dgm:pt>
    <dgm:pt modelId="{3D6F530E-5F16-45EA-88DC-DEDB46FAE634}" type="pres">
      <dgm:prSet presAssocID="{932F64C2-2CD3-4E9D-B99B-1908DFCA256B}" presName="gear2dstNode" presStyleLbl="node1" presStyleIdx="1" presStyleCnt="2"/>
      <dgm:spPr/>
      <dgm:t>
        <a:bodyPr/>
        <a:lstStyle/>
        <a:p>
          <a:endParaRPr lang="pl-PL"/>
        </a:p>
      </dgm:t>
    </dgm:pt>
    <dgm:pt modelId="{CC33EB6F-1A1C-40F0-9819-123D2B1D15A6}" type="pres">
      <dgm:prSet presAssocID="{412A41C6-3936-419A-B936-A58671B2D9EE}" presName="connector1" presStyleLbl="sibTrans2D1" presStyleIdx="0" presStyleCnt="2" custLinFactNeighborX="-58386" custLinFactNeighborY="-18302"/>
      <dgm:spPr/>
      <dgm:t>
        <a:bodyPr/>
        <a:lstStyle/>
        <a:p>
          <a:endParaRPr lang="pl-PL"/>
        </a:p>
      </dgm:t>
    </dgm:pt>
    <dgm:pt modelId="{74EB2C57-F86B-4855-8832-752071043759}" type="pres">
      <dgm:prSet presAssocID="{3C07B982-CF6A-42BD-AFBB-52FE71A40046}" presName="connector2" presStyleLbl="sibTrans2D1" presStyleIdx="1" presStyleCnt="2" custLinFactNeighborX="-85336" custLinFactNeighborY="3382"/>
      <dgm:spPr/>
      <dgm:t>
        <a:bodyPr/>
        <a:lstStyle/>
        <a:p>
          <a:endParaRPr lang="pl-PL"/>
        </a:p>
      </dgm:t>
    </dgm:pt>
  </dgm:ptLst>
  <dgm:cxnLst>
    <dgm:cxn modelId="{A2B3AEE8-C43A-4328-BACB-2DA527F1D68F}" type="presOf" srcId="{932F64C2-2CD3-4E9D-B99B-1908DFCA256B}" destId="{0F32EEAF-C190-4697-9238-A7CC0E922096}" srcOrd="0" destOrd="0" presId="urn:microsoft.com/office/officeart/2005/8/layout/gear1"/>
    <dgm:cxn modelId="{DD3161B6-4C72-4D65-B233-C53A6F83B7B7}" type="presOf" srcId="{412A41C6-3936-419A-B936-A58671B2D9EE}" destId="{CC33EB6F-1A1C-40F0-9819-123D2B1D15A6}" srcOrd="0" destOrd="0" presId="urn:microsoft.com/office/officeart/2005/8/layout/gear1"/>
    <dgm:cxn modelId="{250FFE11-6194-4696-B7FA-EF75E253219E}" type="presOf" srcId="{3C07B982-CF6A-42BD-AFBB-52FE71A40046}" destId="{74EB2C57-F86B-4855-8832-752071043759}" srcOrd="0" destOrd="0" presId="urn:microsoft.com/office/officeart/2005/8/layout/gear1"/>
    <dgm:cxn modelId="{E723A710-D0ED-4A6E-879A-1B895F89BA9C}" srcId="{015998B5-1538-450C-B4AD-83B1BABC1F1F}" destId="{F7003ECB-E379-4544-8435-FA12C76AA546}" srcOrd="0" destOrd="0" parTransId="{EF31C3C2-50D1-481D-A7C0-DE63F98DB5D5}" sibTransId="{412A41C6-3936-419A-B936-A58671B2D9EE}"/>
    <dgm:cxn modelId="{C8207A8C-A096-4442-B7B7-0A2CFE4D89BE}" type="presOf" srcId="{F7003ECB-E379-4544-8435-FA12C76AA546}" destId="{901648D7-D555-4358-AD00-A29E6AC61DB3}" srcOrd="1" destOrd="0" presId="urn:microsoft.com/office/officeart/2005/8/layout/gear1"/>
    <dgm:cxn modelId="{7065BDA3-B787-4257-869C-97426DC961BC}" type="presOf" srcId="{015998B5-1538-450C-B4AD-83B1BABC1F1F}" destId="{08DE9D03-4CDC-47EA-930A-8DB6D70667F5}" srcOrd="0" destOrd="0" presId="urn:microsoft.com/office/officeart/2005/8/layout/gear1"/>
    <dgm:cxn modelId="{57FEAF84-F692-4013-86CA-A0CF57FDF03D}" type="presOf" srcId="{932F64C2-2CD3-4E9D-B99B-1908DFCA256B}" destId="{3D6F530E-5F16-45EA-88DC-DEDB46FAE634}" srcOrd="2" destOrd="0" presId="urn:microsoft.com/office/officeart/2005/8/layout/gear1"/>
    <dgm:cxn modelId="{244E541C-FB8E-4238-AA15-6F711AD1652C}" type="presOf" srcId="{F7003ECB-E379-4544-8435-FA12C76AA546}" destId="{F847A596-E48B-4985-8C01-878F181CAF04}" srcOrd="0" destOrd="0" presId="urn:microsoft.com/office/officeart/2005/8/layout/gear1"/>
    <dgm:cxn modelId="{D66CFA00-69A2-475F-8661-A503406056E7}" type="presOf" srcId="{F7003ECB-E379-4544-8435-FA12C76AA546}" destId="{DBF16E01-9255-47B1-9560-B5E632FCC829}" srcOrd="2" destOrd="0" presId="urn:microsoft.com/office/officeart/2005/8/layout/gear1"/>
    <dgm:cxn modelId="{90A7A842-AB8F-4263-B82D-F2EF4AD7F204}" type="presOf" srcId="{932F64C2-2CD3-4E9D-B99B-1908DFCA256B}" destId="{32AD1178-E4B1-4F2A-92BF-B7EBEDE66432}" srcOrd="1" destOrd="0" presId="urn:microsoft.com/office/officeart/2005/8/layout/gear1"/>
    <dgm:cxn modelId="{C9CF502C-6303-4AB8-8FAC-3D1229ADDA55}" srcId="{015998B5-1538-450C-B4AD-83B1BABC1F1F}" destId="{932F64C2-2CD3-4E9D-B99B-1908DFCA256B}" srcOrd="1" destOrd="0" parTransId="{FC219CD3-F242-45FA-B6EF-AE0250E316E1}" sibTransId="{3C07B982-CF6A-42BD-AFBB-52FE71A40046}"/>
    <dgm:cxn modelId="{122F01B4-9855-4D22-A677-048390EA719C}" type="presParOf" srcId="{08DE9D03-4CDC-47EA-930A-8DB6D70667F5}" destId="{F847A596-E48B-4985-8C01-878F181CAF04}" srcOrd="0" destOrd="0" presId="urn:microsoft.com/office/officeart/2005/8/layout/gear1"/>
    <dgm:cxn modelId="{59D8B1F0-8D33-4127-BD82-7AAFD3807780}" type="presParOf" srcId="{08DE9D03-4CDC-47EA-930A-8DB6D70667F5}" destId="{901648D7-D555-4358-AD00-A29E6AC61DB3}" srcOrd="1" destOrd="0" presId="urn:microsoft.com/office/officeart/2005/8/layout/gear1"/>
    <dgm:cxn modelId="{2391D9E2-E2F5-475B-9587-5888982F57AE}" type="presParOf" srcId="{08DE9D03-4CDC-47EA-930A-8DB6D70667F5}" destId="{DBF16E01-9255-47B1-9560-B5E632FCC829}" srcOrd="2" destOrd="0" presId="urn:microsoft.com/office/officeart/2005/8/layout/gear1"/>
    <dgm:cxn modelId="{DC438D1C-9C4E-4597-AC54-76D4470BF84B}" type="presParOf" srcId="{08DE9D03-4CDC-47EA-930A-8DB6D70667F5}" destId="{0F32EEAF-C190-4697-9238-A7CC0E922096}" srcOrd="3" destOrd="0" presId="urn:microsoft.com/office/officeart/2005/8/layout/gear1"/>
    <dgm:cxn modelId="{90ACD521-53ED-4A54-BC43-F90241871178}" type="presParOf" srcId="{08DE9D03-4CDC-47EA-930A-8DB6D70667F5}" destId="{32AD1178-E4B1-4F2A-92BF-B7EBEDE66432}" srcOrd="4" destOrd="0" presId="urn:microsoft.com/office/officeart/2005/8/layout/gear1"/>
    <dgm:cxn modelId="{862794F9-F3C8-4384-99E7-10CEDB0C8636}" type="presParOf" srcId="{08DE9D03-4CDC-47EA-930A-8DB6D70667F5}" destId="{3D6F530E-5F16-45EA-88DC-DEDB46FAE634}" srcOrd="5" destOrd="0" presId="urn:microsoft.com/office/officeart/2005/8/layout/gear1"/>
    <dgm:cxn modelId="{A45120C9-C031-45DE-A001-227781DC9551}" type="presParOf" srcId="{08DE9D03-4CDC-47EA-930A-8DB6D70667F5}" destId="{CC33EB6F-1A1C-40F0-9819-123D2B1D15A6}" srcOrd="6" destOrd="0" presId="urn:microsoft.com/office/officeart/2005/8/layout/gear1"/>
    <dgm:cxn modelId="{0EBF4DF6-3B6B-4AE2-B66D-DC990CF24C59}" type="presParOf" srcId="{08DE9D03-4CDC-47EA-930A-8DB6D70667F5}" destId="{74EB2C57-F86B-4855-8832-752071043759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8D604-A472-4908-B23E-FBD1B7961B4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6F475B9-53BF-4D0F-A309-3875CBA62BE4}">
      <dgm:prSet custT="1"/>
      <dgm:spPr/>
      <dgm:t>
        <a:bodyPr/>
        <a:lstStyle/>
        <a:p>
          <a:pPr rtl="0"/>
          <a:r>
            <a:rPr lang="pl-PL" sz="4000" b="1" dirty="0" smtClean="0">
              <a:solidFill>
                <a:schemeClr val="bg1"/>
              </a:solidFill>
            </a:rPr>
            <a:t>Obniżenie</a:t>
          </a:r>
          <a:r>
            <a:rPr lang="pl-PL" sz="3600" dirty="0" smtClean="0">
              <a:solidFill>
                <a:schemeClr val="bg1"/>
              </a:solidFill>
            </a:rPr>
            <a:t> opłat dla rodziców </a:t>
          </a:r>
          <a:endParaRPr lang="pl-PL" sz="3600" dirty="0">
            <a:solidFill>
              <a:schemeClr val="bg1"/>
            </a:solidFill>
          </a:endParaRPr>
        </a:p>
      </dgm:t>
    </dgm:pt>
    <dgm:pt modelId="{4F246B38-8D0C-4119-B448-842D068226C1}" type="parTrans" cxnId="{2BDCF3A7-92FB-4914-B07F-2EAB2FE74F82}">
      <dgm:prSet/>
      <dgm:spPr/>
      <dgm:t>
        <a:bodyPr/>
        <a:lstStyle/>
        <a:p>
          <a:endParaRPr lang="pl-PL"/>
        </a:p>
      </dgm:t>
    </dgm:pt>
    <dgm:pt modelId="{9E429AFF-DADC-4EE2-BF1A-C450230049A0}" type="sibTrans" cxnId="{2BDCF3A7-92FB-4914-B07F-2EAB2FE74F82}">
      <dgm:prSet/>
      <dgm:spPr/>
      <dgm:t>
        <a:bodyPr/>
        <a:lstStyle/>
        <a:p>
          <a:endParaRPr lang="pl-PL"/>
        </a:p>
      </dgm:t>
    </dgm:pt>
    <dgm:pt modelId="{684D5F35-0E70-4A0E-A627-DA5B81E733FD}">
      <dgm:prSet custT="1"/>
      <dgm:spPr/>
      <dgm:t>
        <a:bodyPr/>
        <a:lstStyle/>
        <a:p>
          <a:pPr rtl="0"/>
          <a:r>
            <a:rPr lang="pl-PL" sz="4000" b="1" dirty="0" smtClean="0">
              <a:solidFill>
                <a:schemeClr val="bg1"/>
              </a:solidFill>
            </a:rPr>
            <a:t>Więcej </a:t>
          </a:r>
          <a:r>
            <a:rPr lang="pl-PL" sz="3600" dirty="0" smtClean="0">
              <a:solidFill>
                <a:schemeClr val="bg1"/>
              </a:solidFill>
            </a:rPr>
            <a:t/>
          </a:r>
          <a:br>
            <a:rPr lang="pl-PL" sz="3600" dirty="0" smtClean="0">
              <a:solidFill>
                <a:schemeClr val="bg1"/>
              </a:solidFill>
            </a:rPr>
          </a:br>
          <a:r>
            <a:rPr lang="pl-PL" sz="3600" dirty="0" smtClean="0">
              <a:solidFill>
                <a:schemeClr val="bg1"/>
              </a:solidFill>
            </a:rPr>
            <a:t>miejsc w przedszkolach</a:t>
          </a:r>
          <a:endParaRPr lang="pl-PL" sz="3600" dirty="0">
            <a:solidFill>
              <a:schemeClr val="bg1"/>
            </a:solidFill>
          </a:endParaRPr>
        </a:p>
      </dgm:t>
    </dgm:pt>
    <dgm:pt modelId="{0BCA9DFF-57F3-483B-9420-1A53DF6A0357}" type="parTrans" cxnId="{8B1CFDE4-6D89-4912-A143-92C01D1F6B97}">
      <dgm:prSet/>
      <dgm:spPr/>
      <dgm:t>
        <a:bodyPr/>
        <a:lstStyle/>
        <a:p>
          <a:endParaRPr lang="pl-PL"/>
        </a:p>
      </dgm:t>
    </dgm:pt>
    <dgm:pt modelId="{631C33DC-3CD1-4B5D-980D-63F4BB858DBB}" type="sibTrans" cxnId="{8B1CFDE4-6D89-4912-A143-92C01D1F6B97}">
      <dgm:prSet/>
      <dgm:spPr/>
      <dgm:t>
        <a:bodyPr/>
        <a:lstStyle/>
        <a:p>
          <a:endParaRPr lang="pl-PL"/>
        </a:p>
      </dgm:t>
    </dgm:pt>
    <dgm:pt modelId="{C455E37D-797D-443B-A2F0-326811D3DF07}" type="pres">
      <dgm:prSet presAssocID="{FE58D604-A472-4908-B23E-FBD1B7961B4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603CE7B-C38F-4D07-9AD5-A59795130B0D}" type="pres">
      <dgm:prSet presAssocID="{16F475B9-53BF-4D0F-A309-3875CBA62BE4}" presName="circ1" presStyleLbl="vennNode1" presStyleIdx="0" presStyleCnt="2" custLinFactNeighborX="-893" custLinFactNeighborY="1367"/>
      <dgm:spPr/>
      <dgm:t>
        <a:bodyPr/>
        <a:lstStyle/>
        <a:p>
          <a:endParaRPr lang="pl-PL"/>
        </a:p>
      </dgm:t>
    </dgm:pt>
    <dgm:pt modelId="{3E552942-1CA9-42AE-A89A-D7A0D71CDF07}" type="pres">
      <dgm:prSet presAssocID="{16F475B9-53BF-4D0F-A309-3875CBA62BE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D9ED42-5694-4342-846C-F0AD6E2E2640}" type="pres">
      <dgm:prSet presAssocID="{684D5F35-0E70-4A0E-A627-DA5B81E733FD}" presName="circ2" presStyleLbl="vennNode1" presStyleIdx="1" presStyleCnt="2" custLinFactNeighborX="-1841" custLinFactNeighborY="1794"/>
      <dgm:spPr/>
      <dgm:t>
        <a:bodyPr/>
        <a:lstStyle/>
        <a:p>
          <a:endParaRPr lang="pl-PL"/>
        </a:p>
      </dgm:t>
    </dgm:pt>
    <dgm:pt modelId="{59149A87-4AAC-4535-99BC-38FDDE285B05}" type="pres">
      <dgm:prSet presAssocID="{684D5F35-0E70-4A0E-A627-DA5B81E733F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C0980E8-53C3-4579-9F06-AD8BB198600E}" type="presOf" srcId="{684D5F35-0E70-4A0E-A627-DA5B81E733FD}" destId="{59149A87-4AAC-4535-99BC-38FDDE285B05}" srcOrd="1" destOrd="0" presId="urn:microsoft.com/office/officeart/2005/8/layout/venn1"/>
    <dgm:cxn modelId="{3B7A2DE9-33E2-4B43-8D63-1DDA7B8192CE}" type="presOf" srcId="{16F475B9-53BF-4D0F-A309-3875CBA62BE4}" destId="{E603CE7B-C38F-4D07-9AD5-A59795130B0D}" srcOrd="0" destOrd="0" presId="urn:microsoft.com/office/officeart/2005/8/layout/venn1"/>
    <dgm:cxn modelId="{2BDCF3A7-92FB-4914-B07F-2EAB2FE74F82}" srcId="{FE58D604-A472-4908-B23E-FBD1B7961B4C}" destId="{16F475B9-53BF-4D0F-A309-3875CBA62BE4}" srcOrd="0" destOrd="0" parTransId="{4F246B38-8D0C-4119-B448-842D068226C1}" sibTransId="{9E429AFF-DADC-4EE2-BF1A-C450230049A0}"/>
    <dgm:cxn modelId="{8B1CFDE4-6D89-4912-A143-92C01D1F6B97}" srcId="{FE58D604-A472-4908-B23E-FBD1B7961B4C}" destId="{684D5F35-0E70-4A0E-A627-DA5B81E733FD}" srcOrd="1" destOrd="0" parTransId="{0BCA9DFF-57F3-483B-9420-1A53DF6A0357}" sibTransId="{631C33DC-3CD1-4B5D-980D-63F4BB858DBB}"/>
    <dgm:cxn modelId="{2D747E20-27E7-432A-9395-D3068BB6577E}" type="presOf" srcId="{16F475B9-53BF-4D0F-A309-3875CBA62BE4}" destId="{3E552942-1CA9-42AE-A89A-D7A0D71CDF07}" srcOrd="1" destOrd="0" presId="urn:microsoft.com/office/officeart/2005/8/layout/venn1"/>
    <dgm:cxn modelId="{BA4C3CE7-0A6F-4B99-AC1A-4064AD29CC96}" type="presOf" srcId="{684D5F35-0E70-4A0E-A627-DA5B81E733FD}" destId="{5CD9ED42-5694-4342-846C-F0AD6E2E2640}" srcOrd="0" destOrd="0" presId="urn:microsoft.com/office/officeart/2005/8/layout/venn1"/>
    <dgm:cxn modelId="{94013104-DA52-4479-93EF-1AE0FF92CDBF}" type="presOf" srcId="{FE58D604-A472-4908-B23E-FBD1B7961B4C}" destId="{C455E37D-797D-443B-A2F0-326811D3DF07}" srcOrd="0" destOrd="0" presId="urn:microsoft.com/office/officeart/2005/8/layout/venn1"/>
    <dgm:cxn modelId="{D1A7915C-25F9-46CF-95FE-5B1B5F839E11}" type="presParOf" srcId="{C455E37D-797D-443B-A2F0-326811D3DF07}" destId="{E603CE7B-C38F-4D07-9AD5-A59795130B0D}" srcOrd="0" destOrd="0" presId="urn:microsoft.com/office/officeart/2005/8/layout/venn1"/>
    <dgm:cxn modelId="{9D9620FF-885F-4532-94BF-F78681602D43}" type="presParOf" srcId="{C455E37D-797D-443B-A2F0-326811D3DF07}" destId="{3E552942-1CA9-42AE-A89A-D7A0D71CDF07}" srcOrd="1" destOrd="0" presId="urn:microsoft.com/office/officeart/2005/8/layout/venn1"/>
    <dgm:cxn modelId="{119AE252-CEF9-443C-8291-93A571F2BEA8}" type="presParOf" srcId="{C455E37D-797D-443B-A2F0-326811D3DF07}" destId="{5CD9ED42-5694-4342-846C-F0AD6E2E2640}" srcOrd="2" destOrd="0" presId="urn:microsoft.com/office/officeart/2005/8/layout/venn1"/>
    <dgm:cxn modelId="{EFC4D886-1FFC-4EF3-9F0A-8E58447DBC35}" type="presParOf" srcId="{C455E37D-797D-443B-A2F0-326811D3DF07}" destId="{59149A87-4AAC-4535-99BC-38FDDE285B0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09592E-9383-4974-9E20-526AB3B513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72B51C0-3155-4F27-BC0E-A22720E6A2EF}" type="pres">
      <dgm:prSet presAssocID="{5A09592E-9383-4974-9E20-526AB3B513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172F943D-0E79-4693-9232-1D727BD75CC3}" type="presOf" srcId="{5A09592E-9383-4974-9E20-526AB3B513CF}" destId="{572B51C0-3155-4F27-BC0E-A22720E6A2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6F11DE-4DF3-4F6D-854C-0FBDDE77BF9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64B04A0-E5BA-4DE2-A9A7-9D59F6B6F51F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dirty="0" smtClean="0"/>
            <a:t>dotacja na każde dziecko </a:t>
          </a:r>
          <a:br>
            <a:rPr lang="pl-PL" sz="2400" b="1" dirty="0" smtClean="0"/>
          </a:br>
          <a:r>
            <a:rPr lang="pl-PL" sz="2000" dirty="0" smtClean="0"/>
            <a:t>w wieku 2-5 lat</a:t>
          </a:r>
        </a:p>
        <a:p>
          <a:pPr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dirty="0" smtClean="0"/>
            <a:t>w przedszkolu, oddziale przedszkolnym w szkole podstawowej,  innej formie wychowania przedszkolnego (zarówno publicznych jak i niepublicznych)</a:t>
          </a:r>
          <a:endParaRPr lang="pl-PL" sz="2000" dirty="0"/>
        </a:p>
      </dgm:t>
    </dgm:pt>
    <dgm:pt modelId="{45E1754C-F225-4891-833B-59810359E825}" type="parTrans" cxnId="{1BE8C04A-46F0-4F29-B382-69B85CCADDB7}">
      <dgm:prSet/>
      <dgm:spPr/>
      <dgm:t>
        <a:bodyPr/>
        <a:lstStyle/>
        <a:p>
          <a:endParaRPr lang="pl-PL"/>
        </a:p>
      </dgm:t>
    </dgm:pt>
    <dgm:pt modelId="{B0447A1B-19F9-4DE8-A6F8-65EC46E5762F}" type="sibTrans" cxnId="{1BE8C04A-46F0-4F29-B382-69B85CCADDB7}">
      <dgm:prSet/>
      <dgm:spPr/>
      <dgm:t>
        <a:bodyPr/>
        <a:lstStyle/>
        <a:p>
          <a:endParaRPr lang="pl-PL"/>
        </a:p>
      </dgm:t>
    </dgm:pt>
    <dgm:pt modelId="{6B0F2AD2-F208-4C16-A14F-1EC57B152A60}">
      <dgm:prSet custT="1"/>
      <dgm:spPr/>
      <dgm:t>
        <a:bodyPr/>
        <a:lstStyle/>
        <a:p>
          <a:pPr rtl="0"/>
          <a:r>
            <a:rPr lang="pl-PL" sz="2400" b="1" dirty="0" smtClean="0"/>
            <a:t>w 2016 </a:t>
          </a:r>
          <a:r>
            <a:rPr lang="pl-PL" sz="2000" dirty="0" smtClean="0"/>
            <a:t>r. </a:t>
          </a:r>
          <a:br>
            <a:rPr lang="pl-PL" sz="2000" dirty="0" smtClean="0"/>
          </a:br>
          <a:r>
            <a:rPr lang="pl-PL" sz="2000" dirty="0" smtClean="0"/>
            <a:t>aż </a:t>
          </a:r>
          <a:r>
            <a:rPr lang="pl-PL" sz="2400" b="1" dirty="0" smtClean="0"/>
            <a:t>1433 zł. </a:t>
          </a:r>
          <a:r>
            <a:rPr lang="pl-PL" sz="2000" dirty="0" smtClean="0"/>
            <a:t>na każde dziecko w przedszkolu, oddziale przedszkolnym w szkole podstawowej,  innej formie wychowania przedszkolnego (zarówno publicznych jak i niepublicznych)</a:t>
          </a:r>
          <a:endParaRPr lang="pl-PL" sz="2000" dirty="0"/>
        </a:p>
      </dgm:t>
    </dgm:pt>
    <dgm:pt modelId="{E391AE6A-2975-4499-B627-B3812D01AB2E}" type="parTrans" cxnId="{407CC9C4-F6DC-441B-84FF-E32E1B30AC67}">
      <dgm:prSet/>
      <dgm:spPr/>
      <dgm:t>
        <a:bodyPr/>
        <a:lstStyle/>
        <a:p>
          <a:endParaRPr lang="pl-PL"/>
        </a:p>
      </dgm:t>
    </dgm:pt>
    <dgm:pt modelId="{92B2B759-4671-4023-94A6-CE1BCC95F65D}" type="sibTrans" cxnId="{407CC9C4-F6DC-441B-84FF-E32E1B30AC67}">
      <dgm:prSet/>
      <dgm:spPr/>
      <dgm:t>
        <a:bodyPr/>
        <a:lstStyle/>
        <a:p>
          <a:endParaRPr lang="pl-PL"/>
        </a:p>
      </dgm:t>
    </dgm:pt>
    <dgm:pt modelId="{47B62C70-4FE4-4B0C-81A9-0ADD6F354372}">
      <dgm:prSet custT="1"/>
      <dgm:spPr/>
      <dgm:t>
        <a:bodyPr/>
        <a:lstStyle/>
        <a:p>
          <a:pPr rtl="0"/>
          <a:r>
            <a:rPr lang="pl-PL" sz="4400" b="1" dirty="0" smtClean="0">
              <a:solidFill>
                <a:srgbClr val="FFC000"/>
              </a:solidFill>
            </a:rPr>
            <a:t>każda gmina zyska !!!</a:t>
          </a:r>
          <a:endParaRPr lang="pl-PL" sz="4400" b="1" dirty="0">
            <a:solidFill>
              <a:srgbClr val="FFC000"/>
            </a:solidFill>
          </a:endParaRPr>
        </a:p>
      </dgm:t>
    </dgm:pt>
    <dgm:pt modelId="{92AAE2B9-A123-4AE3-BC63-71D6B08F9DB3}" type="parTrans" cxnId="{439E45BC-52C0-4CD9-ADD8-169C74D05DAB}">
      <dgm:prSet/>
      <dgm:spPr/>
      <dgm:t>
        <a:bodyPr/>
        <a:lstStyle/>
        <a:p>
          <a:endParaRPr lang="pl-PL"/>
        </a:p>
      </dgm:t>
    </dgm:pt>
    <dgm:pt modelId="{9064AA29-87CF-469E-8EFA-DD86E4AA375E}" type="sibTrans" cxnId="{439E45BC-52C0-4CD9-ADD8-169C74D05DAB}">
      <dgm:prSet/>
      <dgm:spPr/>
      <dgm:t>
        <a:bodyPr/>
        <a:lstStyle/>
        <a:p>
          <a:endParaRPr lang="pl-PL"/>
        </a:p>
      </dgm:t>
    </dgm:pt>
    <dgm:pt modelId="{C5C5880F-8588-49AA-A938-300B65250131}" type="pres">
      <dgm:prSet presAssocID="{C66F11DE-4DF3-4F6D-854C-0FBDDE77BF9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472AFB0-4F0A-45BF-8C4B-A6D114F3FC8B}" type="pres">
      <dgm:prSet presAssocID="{C66F11DE-4DF3-4F6D-854C-0FBDDE77BF94}" presName="arrow" presStyleLbl="bgShp" presStyleIdx="0" presStyleCnt="1"/>
      <dgm:spPr/>
    </dgm:pt>
    <dgm:pt modelId="{166744B5-D7F3-43A5-9E84-C8CF4693D80E}" type="pres">
      <dgm:prSet presAssocID="{C66F11DE-4DF3-4F6D-854C-0FBDDE77BF94}" presName="linearProcess" presStyleCnt="0"/>
      <dgm:spPr/>
    </dgm:pt>
    <dgm:pt modelId="{4CE3FAC9-BAFC-46DF-BEAB-DF4E0E51A56A}" type="pres">
      <dgm:prSet presAssocID="{664B04A0-E5BA-4DE2-A9A7-9D59F6B6F51F}" presName="textNode" presStyleLbl="node1" presStyleIdx="0" presStyleCnt="3" custScaleY="1687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FD8E19-63F4-4F3C-96BE-BED297BB97CA}" type="pres">
      <dgm:prSet presAssocID="{B0447A1B-19F9-4DE8-A6F8-65EC46E5762F}" presName="sibTrans" presStyleCnt="0"/>
      <dgm:spPr/>
    </dgm:pt>
    <dgm:pt modelId="{7F70EAED-7866-400A-BFA1-2F3A6A1B356C}" type="pres">
      <dgm:prSet presAssocID="{6B0F2AD2-F208-4C16-A14F-1EC57B152A60}" presName="textNode" presStyleLbl="node1" presStyleIdx="1" presStyleCnt="3" custScaleY="1687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A1A8CA-F2D4-4E91-8B23-3CA7141E0F76}" type="pres">
      <dgm:prSet presAssocID="{92B2B759-4671-4023-94A6-CE1BCC95F65D}" presName="sibTrans" presStyleCnt="0"/>
      <dgm:spPr/>
    </dgm:pt>
    <dgm:pt modelId="{15F927DB-EBE0-45E5-882D-A7B663786C38}" type="pres">
      <dgm:prSet presAssocID="{47B62C70-4FE4-4B0C-81A9-0ADD6F354372}" presName="textNode" presStyleLbl="node1" presStyleIdx="2" presStyleCnt="3" custScaleY="168750" custLinFactNeighborX="-4451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39E45BC-52C0-4CD9-ADD8-169C74D05DAB}" srcId="{C66F11DE-4DF3-4F6D-854C-0FBDDE77BF94}" destId="{47B62C70-4FE4-4B0C-81A9-0ADD6F354372}" srcOrd="2" destOrd="0" parTransId="{92AAE2B9-A123-4AE3-BC63-71D6B08F9DB3}" sibTransId="{9064AA29-87CF-469E-8EFA-DD86E4AA375E}"/>
    <dgm:cxn modelId="{1BE8C04A-46F0-4F29-B382-69B85CCADDB7}" srcId="{C66F11DE-4DF3-4F6D-854C-0FBDDE77BF94}" destId="{664B04A0-E5BA-4DE2-A9A7-9D59F6B6F51F}" srcOrd="0" destOrd="0" parTransId="{45E1754C-F225-4891-833B-59810359E825}" sibTransId="{B0447A1B-19F9-4DE8-A6F8-65EC46E5762F}"/>
    <dgm:cxn modelId="{407CC9C4-F6DC-441B-84FF-E32E1B30AC67}" srcId="{C66F11DE-4DF3-4F6D-854C-0FBDDE77BF94}" destId="{6B0F2AD2-F208-4C16-A14F-1EC57B152A60}" srcOrd="1" destOrd="0" parTransId="{E391AE6A-2975-4499-B627-B3812D01AB2E}" sibTransId="{92B2B759-4671-4023-94A6-CE1BCC95F65D}"/>
    <dgm:cxn modelId="{A2748854-B554-4B16-89D1-7765FC6E6D7A}" type="presOf" srcId="{664B04A0-E5BA-4DE2-A9A7-9D59F6B6F51F}" destId="{4CE3FAC9-BAFC-46DF-BEAB-DF4E0E51A56A}" srcOrd="0" destOrd="0" presId="urn:microsoft.com/office/officeart/2005/8/layout/hProcess9"/>
    <dgm:cxn modelId="{B16A3A17-1443-4EFE-A3CA-2FBD8F3D5EB0}" type="presOf" srcId="{C66F11DE-4DF3-4F6D-854C-0FBDDE77BF94}" destId="{C5C5880F-8588-49AA-A938-300B65250131}" srcOrd="0" destOrd="0" presId="urn:microsoft.com/office/officeart/2005/8/layout/hProcess9"/>
    <dgm:cxn modelId="{4DC632DA-A402-4990-8724-6784EFC89967}" type="presOf" srcId="{47B62C70-4FE4-4B0C-81A9-0ADD6F354372}" destId="{15F927DB-EBE0-45E5-882D-A7B663786C38}" srcOrd="0" destOrd="0" presId="urn:microsoft.com/office/officeart/2005/8/layout/hProcess9"/>
    <dgm:cxn modelId="{7212C7B1-BB4C-4EDB-BC44-9A75531280C6}" type="presOf" srcId="{6B0F2AD2-F208-4C16-A14F-1EC57B152A60}" destId="{7F70EAED-7866-400A-BFA1-2F3A6A1B356C}" srcOrd="0" destOrd="0" presId="urn:microsoft.com/office/officeart/2005/8/layout/hProcess9"/>
    <dgm:cxn modelId="{59F83F27-827A-4535-8F43-751D49298023}" type="presParOf" srcId="{C5C5880F-8588-49AA-A938-300B65250131}" destId="{A472AFB0-4F0A-45BF-8C4B-A6D114F3FC8B}" srcOrd="0" destOrd="0" presId="urn:microsoft.com/office/officeart/2005/8/layout/hProcess9"/>
    <dgm:cxn modelId="{F0344E78-E19A-4356-B8F2-32A53073D59C}" type="presParOf" srcId="{C5C5880F-8588-49AA-A938-300B65250131}" destId="{166744B5-D7F3-43A5-9E84-C8CF4693D80E}" srcOrd="1" destOrd="0" presId="urn:microsoft.com/office/officeart/2005/8/layout/hProcess9"/>
    <dgm:cxn modelId="{0E9B2AFF-CEF4-4171-87A9-4A6910D73999}" type="presParOf" srcId="{166744B5-D7F3-43A5-9E84-C8CF4693D80E}" destId="{4CE3FAC9-BAFC-46DF-BEAB-DF4E0E51A56A}" srcOrd="0" destOrd="0" presId="urn:microsoft.com/office/officeart/2005/8/layout/hProcess9"/>
    <dgm:cxn modelId="{46E26640-6693-4B64-94C8-1E043D8C67BE}" type="presParOf" srcId="{166744B5-D7F3-43A5-9E84-C8CF4693D80E}" destId="{E6FD8E19-63F4-4F3C-96BE-BED297BB97CA}" srcOrd="1" destOrd="0" presId="urn:microsoft.com/office/officeart/2005/8/layout/hProcess9"/>
    <dgm:cxn modelId="{BAC60063-241D-4750-B499-CA1609DC1A1A}" type="presParOf" srcId="{166744B5-D7F3-43A5-9E84-C8CF4693D80E}" destId="{7F70EAED-7866-400A-BFA1-2F3A6A1B356C}" srcOrd="2" destOrd="0" presId="urn:microsoft.com/office/officeart/2005/8/layout/hProcess9"/>
    <dgm:cxn modelId="{4914DD30-EE37-4023-BFD2-9A36937E93C1}" type="presParOf" srcId="{166744B5-D7F3-43A5-9E84-C8CF4693D80E}" destId="{4CA1A8CA-F2D4-4E91-8B23-3CA7141E0F76}" srcOrd="3" destOrd="0" presId="urn:microsoft.com/office/officeart/2005/8/layout/hProcess9"/>
    <dgm:cxn modelId="{730D9706-602B-45E1-8092-53B7E2C5D477}" type="presParOf" srcId="{166744B5-D7F3-43A5-9E84-C8CF4693D80E}" destId="{15F927DB-EBE0-45E5-882D-A7B663786C3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9745A0-89A6-4F37-8B05-66CDAAE7ABF1}" type="doc">
      <dgm:prSet loTypeId="urn:microsoft.com/office/officeart/2005/8/layout/pyramid2" loCatId="pyramid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C4873C6-40D7-4505-976D-6152FEF875EB}">
      <dgm:prSet/>
      <dgm:spPr>
        <a:noFill/>
        <a:ln>
          <a:noFill/>
        </a:ln>
      </dgm:spPr>
      <dgm:t>
        <a:bodyPr/>
        <a:lstStyle/>
        <a:p>
          <a:pPr rtl="0"/>
          <a:r>
            <a:rPr lang="pl-PL" dirty="0" smtClean="0">
              <a:solidFill>
                <a:srgbClr val="FFC000"/>
              </a:solidFill>
            </a:rPr>
            <a:t>zrekompensowanie samorządom niższych opłat dla rodziców</a:t>
          </a:r>
          <a:endParaRPr lang="pl-PL" dirty="0">
            <a:solidFill>
              <a:srgbClr val="FFC000"/>
            </a:solidFill>
          </a:endParaRPr>
        </a:p>
      </dgm:t>
    </dgm:pt>
    <dgm:pt modelId="{1ED9EBDB-B91D-4015-9CA3-8DC141FE365F}" type="parTrans" cxnId="{505424D5-542B-4C77-AABA-EF72146F24BB}">
      <dgm:prSet/>
      <dgm:spPr/>
      <dgm:t>
        <a:bodyPr/>
        <a:lstStyle/>
        <a:p>
          <a:endParaRPr lang="pl-PL"/>
        </a:p>
      </dgm:t>
    </dgm:pt>
    <dgm:pt modelId="{4CD7C438-4AFE-48AC-BF99-43AE33FAB57B}" type="sibTrans" cxnId="{505424D5-542B-4C77-AABA-EF72146F24BB}">
      <dgm:prSet/>
      <dgm:spPr/>
      <dgm:t>
        <a:bodyPr/>
        <a:lstStyle/>
        <a:p>
          <a:endParaRPr lang="pl-PL"/>
        </a:p>
      </dgm:t>
    </dgm:pt>
    <dgm:pt modelId="{6F45DBB7-ACD9-4305-99A5-522DFBB2B2D7}">
      <dgm:prSet/>
      <dgm:spPr>
        <a:noFill/>
        <a:ln>
          <a:noFill/>
        </a:ln>
      </dgm:spPr>
      <dgm:t>
        <a:bodyPr/>
        <a:lstStyle/>
        <a:p>
          <a:pPr rtl="0"/>
          <a:r>
            <a:rPr lang="pl-PL" dirty="0" smtClean="0">
              <a:solidFill>
                <a:srgbClr val="FFC000"/>
              </a:solidFill>
            </a:rPr>
            <a:t>rozwój sieci przedszkoli i zwiększenie liczby miejsc dla dzieci</a:t>
          </a:r>
          <a:endParaRPr lang="pl-PL" dirty="0">
            <a:solidFill>
              <a:srgbClr val="FFC000"/>
            </a:solidFill>
          </a:endParaRPr>
        </a:p>
      </dgm:t>
    </dgm:pt>
    <dgm:pt modelId="{2CD056D0-ACB1-41DD-983A-248AB4D66AF4}" type="parTrans" cxnId="{0FD2AF40-339E-4DC2-8850-1C153ABB19AE}">
      <dgm:prSet/>
      <dgm:spPr/>
      <dgm:t>
        <a:bodyPr/>
        <a:lstStyle/>
        <a:p>
          <a:endParaRPr lang="pl-PL"/>
        </a:p>
      </dgm:t>
    </dgm:pt>
    <dgm:pt modelId="{6524384C-D890-4641-855F-5856069CE818}" type="sibTrans" cxnId="{0FD2AF40-339E-4DC2-8850-1C153ABB19AE}">
      <dgm:prSet/>
      <dgm:spPr/>
      <dgm:t>
        <a:bodyPr/>
        <a:lstStyle/>
        <a:p>
          <a:endParaRPr lang="pl-PL"/>
        </a:p>
      </dgm:t>
    </dgm:pt>
    <dgm:pt modelId="{531E594B-CAC4-4550-8AAE-4A0B097BB24B}" type="pres">
      <dgm:prSet presAssocID="{F69745A0-89A6-4F37-8B05-66CDAAE7ABF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A3339D29-032A-4B71-8482-8F675B50FE6B}" type="pres">
      <dgm:prSet presAssocID="{F69745A0-89A6-4F37-8B05-66CDAAE7ABF1}" presName="pyramid" presStyleLbl="node1" presStyleIdx="0" presStyleCnt="1" custScaleX="101262" custLinFactNeighborX="-27854"/>
      <dgm:spPr>
        <a:prstGeom prst="roundRect">
          <a:avLst/>
        </a:prstGeom>
        <a:gradFill rotWithShape="0">
          <a:gsLst>
            <a:gs pos="0">
              <a:srgbClr val="FFC000"/>
            </a:gs>
            <a:gs pos="63000">
              <a:schemeClr val="accent6">
                <a:lumMod val="75000"/>
              </a:schemeClr>
            </a:gs>
            <a:gs pos="66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61000">
              <a:schemeClr val="accent1">
                <a:hueOff val="0"/>
                <a:satOff val="0"/>
                <a:alphaOff val="0"/>
                <a:shade val="94000"/>
                <a:satMod val="135000"/>
                <a:lumMod val="47000"/>
                <a:lumOff val="53000"/>
              </a:schemeClr>
            </a:gs>
          </a:gsLst>
        </a:gradFill>
      </dgm:spPr>
      <dgm:t>
        <a:bodyPr/>
        <a:lstStyle/>
        <a:p>
          <a:endParaRPr lang="pl-PL"/>
        </a:p>
      </dgm:t>
    </dgm:pt>
    <dgm:pt modelId="{159198C1-4FDE-4F54-854D-0B66AEA6A504}" type="pres">
      <dgm:prSet presAssocID="{F69745A0-89A6-4F37-8B05-66CDAAE7ABF1}" presName="theList" presStyleCnt="0"/>
      <dgm:spPr/>
    </dgm:pt>
    <dgm:pt modelId="{F965EB4E-E5ED-41C3-BF29-FBD77CF154F4}" type="pres">
      <dgm:prSet presAssocID="{2C4873C6-40D7-4505-976D-6152FEF875EB}" presName="aNode" presStyleLbl="fgAcc1" presStyleIdx="0" presStyleCnt="2" custLinFactY="-15659" custLinFactNeighborX="36573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E2D079-A0A0-47B7-BD2D-107803B28560}" type="pres">
      <dgm:prSet presAssocID="{2C4873C6-40D7-4505-976D-6152FEF875EB}" presName="aSpace" presStyleCnt="0"/>
      <dgm:spPr/>
    </dgm:pt>
    <dgm:pt modelId="{851BB770-9625-44BB-A6D8-E07F36620A3D}" type="pres">
      <dgm:prSet presAssocID="{6F45DBB7-ACD9-4305-99A5-522DFBB2B2D7}" presName="aNode" presStyleLbl="fgAcc1" presStyleIdx="1" presStyleCnt="2" custLinFactNeighborX="36171" custLinFactNeighborY="535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2A532C-70CB-4E60-B87D-3CD9F07C5BBF}" type="pres">
      <dgm:prSet presAssocID="{6F45DBB7-ACD9-4305-99A5-522DFBB2B2D7}" presName="aSpace" presStyleCnt="0"/>
      <dgm:spPr/>
    </dgm:pt>
  </dgm:ptLst>
  <dgm:cxnLst>
    <dgm:cxn modelId="{0FD2AF40-339E-4DC2-8850-1C153ABB19AE}" srcId="{F69745A0-89A6-4F37-8B05-66CDAAE7ABF1}" destId="{6F45DBB7-ACD9-4305-99A5-522DFBB2B2D7}" srcOrd="1" destOrd="0" parTransId="{2CD056D0-ACB1-41DD-983A-248AB4D66AF4}" sibTransId="{6524384C-D890-4641-855F-5856069CE818}"/>
    <dgm:cxn modelId="{505424D5-542B-4C77-AABA-EF72146F24BB}" srcId="{F69745A0-89A6-4F37-8B05-66CDAAE7ABF1}" destId="{2C4873C6-40D7-4505-976D-6152FEF875EB}" srcOrd="0" destOrd="0" parTransId="{1ED9EBDB-B91D-4015-9CA3-8DC141FE365F}" sibTransId="{4CD7C438-4AFE-48AC-BF99-43AE33FAB57B}"/>
    <dgm:cxn modelId="{2BEFAAD8-161A-414C-A9EC-3979C78E7734}" type="presOf" srcId="{2C4873C6-40D7-4505-976D-6152FEF875EB}" destId="{F965EB4E-E5ED-41C3-BF29-FBD77CF154F4}" srcOrd="0" destOrd="0" presId="urn:microsoft.com/office/officeart/2005/8/layout/pyramid2"/>
    <dgm:cxn modelId="{F147E076-E698-476C-B0DC-C4CF9B87EEED}" type="presOf" srcId="{6F45DBB7-ACD9-4305-99A5-522DFBB2B2D7}" destId="{851BB770-9625-44BB-A6D8-E07F36620A3D}" srcOrd="0" destOrd="0" presId="urn:microsoft.com/office/officeart/2005/8/layout/pyramid2"/>
    <dgm:cxn modelId="{A38D2497-4A0E-40C4-BA21-6C4D470ACCD2}" type="presOf" srcId="{F69745A0-89A6-4F37-8B05-66CDAAE7ABF1}" destId="{531E594B-CAC4-4550-8AAE-4A0B097BB24B}" srcOrd="0" destOrd="0" presId="urn:microsoft.com/office/officeart/2005/8/layout/pyramid2"/>
    <dgm:cxn modelId="{C0DD2C5D-7605-4FD0-95A4-F110AF584707}" type="presParOf" srcId="{531E594B-CAC4-4550-8AAE-4A0B097BB24B}" destId="{A3339D29-032A-4B71-8482-8F675B50FE6B}" srcOrd="0" destOrd="0" presId="urn:microsoft.com/office/officeart/2005/8/layout/pyramid2"/>
    <dgm:cxn modelId="{DC492506-CC7C-48DE-95B9-084DDC70E0EF}" type="presParOf" srcId="{531E594B-CAC4-4550-8AAE-4A0B097BB24B}" destId="{159198C1-4FDE-4F54-854D-0B66AEA6A504}" srcOrd="1" destOrd="0" presId="urn:microsoft.com/office/officeart/2005/8/layout/pyramid2"/>
    <dgm:cxn modelId="{11B947F7-AAB0-4B5E-9B82-713A97C3C2ED}" type="presParOf" srcId="{159198C1-4FDE-4F54-854D-0B66AEA6A504}" destId="{F965EB4E-E5ED-41C3-BF29-FBD77CF154F4}" srcOrd="0" destOrd="0" presId="urn:microsoft.com/office/officeart/2005/8/layout/pyramid2"/>
    <dgm:cxn modelId="{3772719B-E2B2-47CB-963C-A9320973005C}" type="presParOf" srcId="{159198C1-4FDE-4F54-854D-0B66AEA6A504}" destId="{26E2D079-A0A0-47B7-BD2D-107803B28560}" srcOrd="1" destOrd="0" presId="urn:microsoft.com/office/officeart/2005/8/layout/pyramid2"/>
    <dgm:cxn modelId="{75083FB3-622A-48D0-89B9-D141888E85CF}" type="presParOf" srcId="{159198C1-4FDE-4F54-854D-0B66AEA6A504}" destId="{851BB770-9625-44BB-A6D8-E07F36620A3D}" srcOrd="2" destOrd="0" presId="urn:microsoft.com/office/officeart/2005/8/layout/pyramid2"/>
    <dgm:cxn modelId="{8B52EBEF-0F3B-4767-8601-EB150FA012F6}" type="presParOf" srcId="{159198C1-4FDE-4F54-854D-0B66AEA6A504}" destId="{D82A532C-70CB-4E60-B87D-3CD9F07C5BBF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09592E-9383-4974-9E20-526AB3B513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72B51C0-3155-4F27-BC0E-A22720E6A2EF}" type="pres">
      <dgm:prSet presAssocID="{5A09592E-9383-4974-9E20-526AB3B513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02CC6BF5-338B-4EBC-BC9F-82D05E436488}" type="presOf" srcId="{5A09592E-9383-4974-9E20-526AB3B513CF}" destId="{572B51C0-3155-4F27-BC0E-A22720E6A2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A8CA84-1CB2-4229-A083-8D96B6349086}" type="doc">
      <dgm:prSet loTypeId="urn:microsoft.com/office/officeart/2011/layout/CircleProcess#1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32A2DAD-4E88-4119-88F8-909DE4C0DD9B}">
      <dgm:prSet custT="1"/>
      <dgm:spPr/>
      <dgm:t>
        <a:bodyPr/>
        <a:lstStyle/>
        <a:p>
          <a:pPr rtl="0"/>
          <a:r>
            <a:rPr lang="pl-PL" sz="1600" dirty="0" smtClean="0"/>
            <a:t>2013.09</a:t>
          </a:r>
        </a:p>
        <a:p>
          <a:pPr rtl="0"/>
          <a:r>
            <a:rPr lang="pl-PL" sz="1600" dirty="0" smtClean="0"/>
            <a:t>możliwość zapisania </a:t>
          </a:r>
          <a:br>
            <a:rPr lang="pl-PL" sz="1600" dirty="0" smtClean="0"/>
          </a:br>
          <a:r>
            <a:rPr lang="pl-PL" sz="1600" dirty="0" smtClean="0"/>
            <a:t>2 latka</a:t>
          </a:r>
          <a:endParaRPr lang="pl-PL" sz="1600" dirty="0"/>
        </a:p>
      </dgm:t>
    </dgm:pt>
    <dgm:pt modelId="{699F7095-005A-423F-A4FB-DB67A46B3934}" type="parTrans" cxnId="{5EBB7EEB-0095-4AF5-83E3-3E1A3CE90D01}">
      <dgm:prSet/>
      <dgm:spPr/>
      <dgm:t>
        <a:bodyPr/>
        <a:lstStyle/>
        <a:p>
          <a:endParaRPr lang="pl-PL"/>
        </a:p>
      </dgm:t>
    </dgm:pt>
    <dgm:pt modelId="{F6062E63-4D13-47CB-B1AF-33A30CE7DAD8}" type="sibTrans" cxnId="{5EBB7EEB-0095-4AF5-83E3-3E1A3CE90D01}">
      <dgm:prSet/>
      <dgm:spPr/>
      <dgm:t>
        <a:bodyPr/>
        <a:lstStyle/>
        <a:p>
          <a:endParaRPr lang="pl-PL"/>
        </a:p>
      </dgm:t>
    </dgm:pt>
    <dgm:pt modelId="{9EEB1F6A-FFD5-42C3-BB43-343C8F684B55}">
      <dgm:prSet custT="1"/>
      <dgm:spPr/>
      <dgm:t>
        <a:bodyPr/>
        <a:lstStyle/>
        <a:p>
          <a:pPr rtl="0"/>
          <a:r>
            <a:rPr lang="pl-PL" sz="1600" dirty="0" smtClean="0"/>
            <a:t>2014.09</a:t>
          </a:r>
        </a:p>
        <a:p>
          <a:pPr rtl="0"/>
          <a:r>
            <a:rPr lang="pl-PL" sz="1600" dirty="0" smtClean="0"/>
            <a:t>przedszkole przyjmie każdego 4 latka</a:t>
          </a:r>
          <a:endParaRPr lang="pl-PL" sz="1600" dirty="0"/>
        </a:p>
      </dgm:t>
    </dgm:pt>
    <dgm:pt modelId="{E3D4F23F-2314-48F8-9525-6DF237E3B32A}" type="parTrans" cxnId="{B2D28CD8-C33A-4DAC-ADF2-D7229C220D6B}">
      <dgm:prSet/>
      <dgm:spPr/>
      <dgm:t>
        <a:bodyPr/>
        <a:lstStyle/>
        <a:p>
          <a:endParaRPr lang="pl-PL"/>
        </a:p>
      </dgm:t>
    </dgm:pt>
    <dgm:pt modelId="{EAF55EAB-73C1-4F48-A893-0784819CC805}" type="sibTrans" cxnId="{B2D28CD8-C33A-4DAC-ADF2-D7229C220D6B}">
      <dgm:prSet/>
      <dgm:spPr/>
      <dgm:t>
        <a:bodyPr/>
        <a:lstStyle/>
        <a:p>
          <a:endParaRPr lang="pl-PL"/>
        </a:p>
      </dgm:t>
    </dgm:pt>
    <dgm:pt modelId="{1312C1EA-65A5-412C-B14F-3C0B652DF67E}">
      <dgm:prSet custT="1"/>
      <dgm:spPr/>
      <dgm:t>
        <a:bodyPr/>
        <a:lstStyle/>
        <a:p>
          <a:pPr rtl="0"/>
          <a:r>
            <a:rPr lang="pl-PL" sz="1600" dirty="0" smtClean="0"/>
            <a:t>2016.09</a:t>
          </a:r>
        </a:p>
        <a:p>
          <a:pPr rtl="0"/>
          <a:r>
            <a:rPr lang="pl-PL" sz="1600" dirty="0" smtClean="0"/>
            <a:t>przedszkole przyjmie każdego 3 latka</a:t>
          </a:r>
          <a:endParaRPr lang="pl-PL" sz="1600" dirty="0"/>
        </a:p>
      </dgm:t>
    </dgm:pt>
    <dgm:pt modelId="{96A95350-A94A-43B0-9D96-68DE8FA3799F}" type="parTrans" cxnId="{EB0BF9AE-ED82-4652-8636-892ECD00ED22}">
      <dgm:prSet/>
      <dgm:spPr/>
      <dgm:t>
        <a:bodyPr/>
        <a:lstStyle/>
        <a:p>
          <a:endParaRPr lang="pl-PL"/>
        </a:p>
      </dgm:t>
    </dgm:pt>
    <dgm:pt modelId="{DDA14028-C8A2-4A4E-A5DD-B6BFE2C692DC}" type="sibTrans" cxnId="{EB0BF9AE-ED82-4652-8636-892ECD00ED22}">
      <dgm:prSet/>
      <dgm:spPr/>
      <dgm:t>
        <a:bodyPr/>
        <a:lstStyle/>
        <a:p>
          <a:endParaRPr lang="pl-PL"/>
        </a:p>
      </dgm:t>
    </dgm:pt>
    <dgm:pt modelId="{44CA719E-766C-414C-A6C9-8EE8DD1BA604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l-PL" sz="2000" b="1" dirty="0" smtClean="0"/>
            <a:t>Miejsce w przedszkolu dla każdego  dziecka</a:t>
          </a:r>
          <a:endParaRPr lang="pl-PL" sz="2000" b="1" dirty="0"/>
        </a:p>
      </dgm:t>
    </dgm:pt>
    <dgm:pt modelId="{1747E845-F474-4111-81B4-75C39665A2BA}" type="parTrans" cxnId="{73821CE8-FCE7-44B6-A358-AFDAD382652C}">
      <dgm:prSet/>
      <dgm:spPr/>
      <dgm:t>
        <a:bodyPr/>
        <a:lstStyle/>
        <a:p>
          <a:endParaRPr lang="pl-PL"/>
        </a:p>
      </dgm:t>
    </dgm:pt>
    <dgm:pt modelId="{52E53B4D-CB37-4274-9AA7-08F309440CCD}" type="sibTrans" cxnId="{73821CE8-FCE7-44B6-A358-AFDAD382652C}">
      <dgm:prSet/>
      <dgm:spPr/>
      <dgm:t>
        <a:bodyPr/>
        <a:lstStyle/>
        <a:p>
          <a:endParaRPr lang="pl-PL"/>
        </a:p>
      </dgm:t>
    </dgm:pt>
    <dgm:pt modelId="{E4DBB4AA-74D8-4C64-8D4E-F662DDCEE418}" type="pres">
      <dgm:prSet presAssocID="{E2A8CA84-1CB2-4229-A083-8D96B6349086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2E9FF4F1-3068-4144-A8B4-451A8BA2BCB4}" type="pres">
      <dgm:prSet presAssocID="{44CA719E-766C-414C-A6C9-8EE8DD1BA604}" presName="Accent4" presStyleCnt="0"/>
      <dgm:spPr/>
    </dgm:pt>
    <dgm:pt modelId="{E809DE1A-504D-4B2B-B746-927BD5DEBF4C}" type="pres">
      <dgm:prSet presAssocID="{44CA719E-766C-414C-A6C9-8EE8DD1BA604}" presName="Accent" presStyleLbl="node1" presStyleIdx="0" presStyleCnt="4"/>
      <dgm:spPr/>
    </dgm:pt>
    <dgm:pt modelId="{AA7291EC-3CAB-4D36-8003-6170489DDC65}" type="pres">
      <dgm:prSet presAssocID="{44CA719E-766C-414C-A6C9-8EE8DD1BA604}" presName="ParentBackground4" presStyleCnt="0"/>
      <dgm:spPr/>
    </dgm:pt>
    <dgm:pt modelId="{B296B57D-50F1-446E-B8B9-6AF26FA21AFE}" type="pres">
      <dgm:prSet presAssocID="{44CA719E-766C-414C-A6C9-8EE8DD1BA604}" presName="ParentBackground" presStyleLbl="fgAcc1" presStyleIdx="0" presStyleCnt="4"/>
      <dgm:spPr/>
      <dgm:t>
        <a:bodyPr/>
        <a:lstStyle/>
        <a:p>
          <a:endParaRPr lang="pl-PL"/>
        </a:p>
      </dgm:t>
    </dgm:pt>
    <dgm:pt modelId="{1B7650D0-F55E-40A0-BD67-215E60CDBEA6}" type="pres">
      <dgm:prSet presAssocID="{44CA719E-766C-414C-A6C9-8EE8DD1BA604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F77648-39A5-4240-B174-D72A2A7F0F88}" type="pres">
      <dgm:prSet presAssocID="{1312C1EA-65A5-412C-B14F-3C0B652DF67E}" presName="Accent3" presStyleCnt="0"/>
      <dgm:spPr/>
    </dgm:pt>
    <dgm:pt modelId="{AF55D15C-0A59-4867-9476-3E209A4E5400}" type="pres">
      <dgm:prSet presAssocID="{1312C1EA-65A5-412C-B14F-3C0B652DF67E}" presName="Accent" presStyleLbl="node1" presStyleIdx="1" presStyleCnt="4"/>
      <dgm:spPr/>
    </dgm:pt>
    <dgm:pt modelId="{1CE2809D-D98F-4F82-967A-89FBDDACC06D}" type="pres">
      <dgm:prSet presAssocID="{1312C1EA-65A5-412C-B14F-3C0B652DF67E}" presName="ParentBackground3" presStyleCnt="0"/>
      <dgm:spPr/>
    </dgm:pt>
    <dgm:pt modelId="{99AB439B-0FE6-455F-9AC2-CED3AD2521FE}" type="pres">
      <dgm:prSet presAssocID="{1312C1EA-65A5-412C-B14F-3C0B652DF67E}" presName="ParentBackground" presStyleLbl="fgAcc1" presStyleIdx="1" presStyleCnt="4"/>
      <dgm:spPr/>
      <dgm:t>
        <a:bodyPr/>
        <a:lstStyle/>
        <a:p>
          <a:endParaRPr lang="pl-PL"/>
        </a:p>
      </dgm:t>
    </dgm:pt>
    <dgm:pt modelId="{74901D93-FE81-488F-8A71-612858258B01}" type="pres">
      <dgm:prSet presAssocID="{1312C1EA-65A5-412C-B14F-3C0B652DF67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C27825-BAB0-44CA-A6EA-00E29F67CEAF}" type="pres">
      <dgm:prSet presAssocID="{9EEB1F6A-FFD5-42C3-BB43-343C8F684B55}" presName="Accent2" presStyleCnt="0"/>
      <dgm:spPr/>
    </dgm:pt>
    <dgm:pt modelId="{2D9A3BA9-ED6F-45F2-841E-9AF510FAE76A}" type="pres">
      <dgm:prSet presAssocID="{9EEB1F6A-FFD5-42C3-BB43-343C8F684B55}" presName="Accent" presStyleLbl="node1" presStyleIdx="2" presStyleCnt="4"/>
      <dgm:spPr/>
    </dgm:pt>
    <dgm:pt modelId="{F9BCE3D0-F94B-4204-BF47-B4E64842B729}" type="pres">
      <dgm:prSet presAssocID="{9EEB1F6A-FFD5-42C3-BB43-343C8F684B55}" presName="ParentBackground2" presStyleCnt="0"/>
      <dgm:spPr/>
    </dgm:pt>
    <dgm:pt modelId="{D2A40E22-6238-4D90-AB6F-1E75A588D6E6}" type="pres">
      <dgm:prSet presAssocID="{9EEB1F6A-FFD5-42C3-BB43-343C8F684B55}" presName="ParentBackground" presStyleLbl="fgAcc1" presStyleIdx="2" presStyleCnt="4"/>
      <dgm:spPr/>
      <dgm:t>
        <a:bodyPr/>
        <a:lstStyle/>
        <a:p>
          <a:endParaRPr lang="pl-PL"/>
        </a:p>
      </dgm:t>
    </dgm:pt>
    <dgm:pt modelId="{C880C643-1F8B-4259-9E08-3BF2300C586C}" type="pres">
      <dgm:prSet presAssocID="{9EEB1F6A-FFD5-42C3-BB43-343C8F684B5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436B30-6AEC-4D49-91CD-B37B1B6DC6EC}" type="pres">
      <dgm:prSet presAssocID="{732A2DAD-4E88-4119-88F8-909DE4C0DD9B}" presName="Accent1" presStyleCnt="0"/>
      <dgm:spPr/>
    </dgm:pt>
    <dgm:pt modelId="{BE692C92-85D7-49C8-8EF2-382D895A0FFF}" type="pres">
      <dgm:prSet presAssocID="{732A2DAD-4E88-4119-88F8-909DE4C0DD9B}" presName="Accent" presStyleLbl="node1" presStyleIdx="3" presStyleCnt="4"/>
      <dgm:spPr/>
    </dgm:pt>
    <dgm:pt modelId="{D9299286-2448-4312-9ED1-9A607EC9FFF6}" type="pres">
      <dgm:prSet presAssocID="{732A2DAD-4E88-4119-88F8-909DE4C0DD9B}" presName="ParentBackground1" presStyleCnt="0"/>
      <dgm:spPr/>
    </dgm:pt>
    <dgm:pt modelId="{91BF380C-6969-473F-810D-E6D04CA77597}" type="pres">
      <dgm:prSet presAssocID="{732A2DAD-4E88-4119-88F8-909DE4C0DD9B}" presName="ParentBackground" presStyleLbl="fgAcc1" presStyleIdx="3" presStyleCnt="4"/>
      <dgm:spPr/>
      <dgm:t>
        <a:bodyPr/>
        <a:lstStyle/>
        <a:p>
          <a:endParaRPr lang="pl-PL"/>
        </a:p>
      </dgm:t>
    </dgm:pt>
    <dgm:pt modelId="{681B8D0D-72BC-4757-A047-C51967C7A6B2}" type="pres">
      <dgm:prSet presAssocID="{732A2DAD-4E88-4119-88F8-909DE4C0DD9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B1896F7-A8A1-49E5-9A06-C0304FB4E454}" type="presOf" srcId="{732A2DAD-4E88-4119-88F8-909DE4C0DD9B}" destId="{91BF380C-6969-473F-810D-E6D04CA77597}" srcOrd="0" destOrd="0" presId="urn:microsoft.com/office/officeart/2011/layout/CircleProcess#1"/>
    <dgm:cxn modelId="{701CEF14-1AAC-47BF-AB79-6E94D0D3AC6E}" type="presOf" srcId="{E2A8CA84-1CB2-4229-A083-8D96B6349086}" destId="{E4DBB4AA-74D8-4C64-8D4E-F662DDCEE418}" srcOrd="0" destOrd="0" presId="urn:microsoft.com/office/officeart/2011/layout/CircleProcess#1"/>
    <dgm:cxn modelId="{4628C6F4-1938-4CB5-99CA-E255FF9BC1F7}" type="presOf" srcId="{9EEB1F6A-FFD5-42C3-BB43-343C8F684B55}" destId="{D2A40E22-6238-4D90-AB6F-1E75A588D6E6}" srcOrd="0" destOrd="0" presId="urn:microsoft.com/office/officeart/2011/layout/CircleProcess#1"/>
    <dgm:cxn modelId="{5FE88698-E816-4C80-9C12-DF44C4FBEABC}" type="presOf" srcId="{732A2DAD-4E88-4119-88F8-909DE4C0DD9B}" destId="{681B8D0D-72BC-4757-A047-C51967C7A6B2}" srcOrd="1" destOrd="0" presId="urn:microsoft.com/office/officeart/2011/layout/CircleProcess#1"/>
    <dgm:cxn modelId="{30AB15E6-E85E-4362-8647-E27513292233}" type="presOf" srcId="{1312C1EA-65A5-412C-B14F-3C0B652DF67E}" destId="{74901D93-FE81-488F-8A71-612858258B01}" srcOrd="1" destOrd="0" presId="urn:microsoft.com/office/officeart/2011/layout/CircleProcess#1"/>
    <dgm:cxn modelId="{5EBB7EEB-0095-4AF5-83E3-3E1A3CE90D01}" srcId="{E2A8CA84-1CB2-4229-A083-8D96B6349086}" destId="{732A2DAD-4E88-4119-88F8-909DE4C0DD9B}" srcOrd="0" destOrd="0" parTransId="{699F7095-005A-423F-A4FB-DB67A46B3934}" sibTransId="{F6062E63-4D13-47CB-B1AF-33A30CE7DAD8}"/>
    <dgm:cxn modelId="{8E65533E-6076-4B41-BFE6-792DB1A7A6F4}" type="presOf" srcId="{44CA719E-766C-414C-A6C9-8EE8DD1BA604}" destId="{1B7650D0-F55E-40A0-BD67-215E60CDBEA6}" srcOrd="1" destOrd="0" presId="urn:microsoft.com/office/officeart/2011/layout/CircleProcess#1"/>
    <dgm:cxn modelId="{EB0BF9AE-ED82-4652-8636-892ECD00ED22}" srcId="{E2A8CA84-1CB2-4229-A083-8D96B6349086}" destId="{1312C1EA-65A5-412C-B14F-3C0B652DF67E}" srcOrd="2" destOrd="0" parTransId="{96A95350-A94A-43B0-9D96-68DE8FA3799F}" sibTransId="{DDA14028-C8A2-4A4E-A5DD-B6BFE2C692DC}"/>
    <dgm:cxn modelId="{73821CE8-FCE7-44B6-A358-AFDAD382652C}" srcId="{E2A8CA84-1CB2-4229-A083-8D96B6349086}" destId="{44CA719E-766C-414C-A6C9-8EE8DD1BA604}" srcOrd="3" destOrd="0" parTransId="{1747E845-F474-4111-81B4-75C39665A2BA}" sibTransId="{52E53B4D-CB37-4274-9AA7-08F309440CCD}"/>
    <dgm:cxn modelId="{34EB7A90-1B83-46A8-B763-D9584FF3D60A}" type="presOf" srcId="{9EEB1F6A-FFD5-42C3-BB43-343C8F684B55}" destId="{C880C643-1F8B-4259-9E08-3BF2300C586C}" srcOrd="1" destOrd="0" presId="urn:microsoft.com/office/officeart/2011/layout/CircleProcess#1"/>
    <dgm:cxn modelId="{98F28A5A-BA18-4D0B-BCBC-52DD8CC4BDFB}" type="presOf" srcId="{1312C1EA-65A5-412C-B14F-3C0B652DF67E}" destId="{99AB439B-0FE6-455F-9AC2-CED3AD2521FE}" srcOrd="0" destOrd="0" presId="urn:microsoft.com/office/officeart/2011/layout/CircleProcess#1"/>
    <dgm:cxn modelId="{B2D28CD8-C33A-4DAC-ADF2-D7229C220D6B}" srcId="{E2A8CA84-1CB2-4229-A083-8D96B6349086}" destId="{9EEB1F6A-FFD5-42C3-BB43-343C8F684B55}" srcOrd="1" destOrd="0" parTransId="{E3D4F23F-2314-48F8-9525-6DF237E3B32A}" sibTransId="{EAF55EAB-73C1-4F48-A893-0784819CC805}"/>
    <dgm:cxn modelId="{AC8B756A-8B7D-4FE4-AF77-82081FE23508}" type="presOf" srcId="{44CA719E-766C-414C-A6C9-8EE8DD1BA604}" destId="{B296B57D-50F1-446E-B8B9-6AF26FA21AFE}" srcOrd="0" destOrd="0" presId="urn:microsoft.com/office/officeart/2011/layout/CircleProcess#1"/>
    <dgm:cxn modelId="{31AC5572-B786-4D35-90F3-875B093B2B01}" type="presParOf" srcId="{E4DBB4AA-74D8-4C64-8D4E-F662DDCEE418}" destId="{2E9FF4F1-3068-4144-A8B4-451A8BA2BCB4}" srcOrd="0" destOrd="0" presId="urn:microsoft.com/office/officeart/2011/layout/CircleProcess#1"/>
    <dgm:cxn modelId="{B1A242B4-E4D5-41B3-BDB6-6BECB8D83422}" type="presParOf" srcId="{2E9FF4F1-3068-4144-A8B4-451A8BA2BCB4}" destId="{E809DE1A-504D-4B2B-B746-927BD5DEBF4C}" srcOrd="0" destOrd="0" presId="urn:microsoft.com/office/officeart/2011/layout/CircleProcess#1"/>
    <dgm:cxn modelId="{994CB0A8-CB9F-4102-B153-6D1B173AE975}" type="presParOf" srcId="{E4DBB4AA-74D8-4C64-8D4E-F662DDCEE418}" destId="{AA7291EC-3CAB-4D36-8003-6170489DDC65}" srcOrd="1" destOrd="0" presId="urn:microsoft.com/office/officeart/2011/layout/CircleProcess#1"/>
    <dgm:cxn modelId="{AAA356A2-07E1-49C9-BB4A-02BFAC905618}" type="presParOf" srcId="{AA7291EC-3CAB-4D36-8003-6170489DDC65}" destId="{B296B57D-50F1-446E-B8B9-6AF26FA21AFE}" srcOrd="0" destOrd="0" presId="urn:microsoft.com/office/officeart/2011/layout/CircleProcess#1"/>
    <dgm:cxn modelId="{97AB71DD-7FC5-4C12-93EB-43F1C925642C}" type="presParOf" srcId="{E4DBB4AA-74D8-4C64-8D4E-F662DDCEE418}" destId="{1B7650D0-F55E-40A0-BD67-215E60CDBEA6}" srcOrd="2" destOrd="0" presId="urn:microsoft.com/office/officeart/2011/layout/CircleProcess#1"/>
    <dgm:cxn modelId="{E23C7BC8-EE4D-46A0-A4FA-10C4FDEA1CCC}" type="presParOf" srcId="{E4DBB4AA-74D8-4C64-8D4E-F662DDCEE418}" destId="{A3F77648-39A5-4240-B174-D72A2A7F0F88}" srcOrd="3" destOrd="0" presId="urn:microsoft.com/office/officeart/2011/layout/CircleProcess#1"/>
    <dgm:cxn modelId="{2BB9CFA0-A948-4529-A9A6-F38AB060E98F}" type="presParOf" srcId="{A3F77648-39A5-4240-B174-D72A2A7F0F88}" destId="{AF55D15C-0A59-4867-9476-3E209A4E5400}" srcOrd="0" destOrd="0" presId="urn:microsoft.com/office/officeart/2011/layout/CircleProcess#1"/>
    <dgm:cxn modelId="{10225792-E5E9-430D-8C35-6EC587527E84}" type="presParOf" srcId="{E4DBB4AA-74D8-4C64-8D4E-F662DDCEE418}" destId="{1CE2809D-D98F-4F82-967A-89FBDDACC06D}" srcOrd="4" destOrd="0" presId="urn:microsoft.com/office/officeart/2011/layout/CircleProcess#1"/>
    <dgm:cxn modelId="{6F2C7584-CC27-4D09-BE49-CD2D98218A49}" type="presParOf" srcId="{1CE2809D-D98F-4F82-967A-89FBDDACC06D}" destId="{99AB439B-0FE6-455F-9AC2-CED3AD2521FE}" srcOrd="0" destOrd="0" presId="urn:microsoft.com/office/officeart/2011/layout/CircleProcess#1"/>
    <dgm:cxn modelId="{7D45FB64-5F92-4A8B-A2BC-F1D9A919E88C}" type="presParOf" srcId="{E4DBB4AA-74D8-4C64-8D4E-F662DDCEE418}" destId="{74901D93-FE81-488F-8A71-612858258B01}" srcOrd="5" destOrd="0" presId="urn:microsoft.com/office/officeart/2011/layout/CircleProcess#1"/>
    <dgm:cxn modelId="{1F0A6312-2227-4E54-BD2F-F9F8B9A8EC23}" type="presParOf" srcId="{E4DBB4AA-74D8-4C64-8D4E-F662DDCEE418}" destId="{EAC27825-BAB0-44CA-A6EA-00E29F67CEAF}" srcOrd="6" destOrd="0" presId="urn:microsoft.com/office/officeart/2011/layout/CircleProcess#1"/>
    <dgm:cxn modelId="{42597123-68D8-4B0B-8219-760878F77F89}" type="presParOf" srcId="{EAC27825-BAB0-44CA-A6EA-00E29F67CEAF}" destId="{2D9A3BA9-ED6F-45F2-841E-9AF510FAE76A}" srcOrd="0" destOrd="0" presId="urn:microsoft.com/office/officeart/2011/layout/CircleProcess#1"/>
    <dgm:cxn modelId="{234E8905-B917-47D3-B82F-E18365EE105B}" type="presParOf" srcId="{E4DBB4AA-74D8-4C64-8D4E-F662DDCEE418}" destId="{F9BCE3D0-F94B-4204-BF47-B4E64842B729}" srcOrd="7" destOrd="0" presId="urn:microsoft.com/office/officeart/2011/layout/CircleProcess#1"/>
    <dgm:cxn modelId="{12DDD5BA-6653-44EF-B0D9-5E1D7E57C28C}" type="presParOf" srcId="{F9BCE3D0-F94B-4204-BF47-B4E64842B729}" destId="{D2A40E22-6238-4D90-AB6F-1E75A588D6E6}" srcOrd="0" destOrd="0" presId="urn:microsoft.com/office/officeart/2011/layout/CircleProcess#1"/>
    <dgm:cxn modelId="{E0D79981-7684-4B6A-8F4A-56F9BD8CD329}" type="presParOf" srcId="{E4DBB4AA-74D8-4C64-8D4E-F662DDCEE418}" destId="{C880C643-1F8B-4259-9E08-3BF2300C586C}" srcOrd="8" destOrd="0" presId="urn:microsoft.com/office/officeart/2011/layout/CircleProcess#1"/>
    <dgm:cxn modelId="{F725D75C-6F96-49EC-A353-4342A52F8B6B}" type="presParOf" srcId="{E4DBB4AA-74D8-4C64-8D4E-F662DDCEE418}" destId="{FA436B30-6AEC-4D49-91CD-B37B1B6DC6EC}" srcOrd="9" destOrd="0" presId="urn:microsoft.com/office/officeart/2011/layout/CircleProcess#1"/>
    <dgm:cxn modelId="{3E255EDD-D7D5-4029-8530-F822547F3C74}" type="presParOf" srcId="{FA436B30-6AEC-4D49-91CD-B37B1B6DC6EC}" destId="{BE692C92-85D7-49C8-8EF2-382D895A0FFF}" srcOrd="0" destOrd="0" presId="urn:microsoft.com/office/officeart/2011/layout/CircleProcess#1"/>
    <dgm:cxn modelId="{F8C1C10A-9033-44C6-A74E-689A3D8AC2E3}" type="presParOf" srcId="{E4DBB4AA-74D8-4C64-8D4E-F662DDCEE418}" destId="{D9299286-2448-4312-9ED1-9A607EC9FFF6}" srcOrd="10" destOrd="0" presId="urn:microsoft.com/office/officeart/2011/layout/CircleProcess#1"/>
    <dgm:cxn modelId="{9CD53217-555E-4F0D-BEB4-FF751DC286F0}" type="presParOf" srcId="{D9299286-2448-4312-9ED1-9A607EC9FFF6}" destId="{91BF380C-6969-473F-810D-E6D04CA77597}" srcOrd="0" destOrd="0" presId="urn:microsoft.com/office/officeart/2011/layout/CircleProcess#1"/>
    <dgm:cxn modelId="{9B3CF7DE-F1B0-4E4F-B41E-839A5D441F80}" type="presParOf" srcId="{E4DBB4AA-74D8-4C64-8D4E-F662DDCEE418}" destId="{681B8D0D-72BC-4757-A047-C51967C7A6B2}" srcOrd="11" destOrd="0" presId="urn:microsoft.com/office/officeart/2011/layout/Circle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2C4FCE-8FE0-45DD-B4FD-944B0A4A049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BAF3D9D-B81F-41EB-88B3-D826711070C5}">
      <dgm:prSet custT="1"/>
      <dgm:spPr/>
      <dgm:t>
        <a:bodyPr/>
        <a:lstStyle/>
        <a:p>
          <a:pPr rtl="0"/>
          <a:r>
            <a:rPr lang="pl-PL" sz="2000" b="1" dirty="0" smtClean="0">
              <a:solidFill>
                <a:srgbClr val="FFC000"/>
              </a:solidFill>
            </a:rPr>
            <a:t>opłaty dla rodziców </a:t>
          </a:r>
        </a:p>
        <a:p>
          <a:pPr rtl="0"/>
          <a:r>
            <a:rPr lang="pl-PL" sz="1600" b="1" dirty="0" smtClean="0">
              <a:solidFill>
                <a:srgbClr val="FFC000"/>
              </a:solidFill>
            </a:rPr>
            <a:t>jak w przedszkolach gminnych</a:t>
          </a:r>
          <a:endParaRPr lang="pl-PL" sz="1600" b="1" dirty="0">
            <a:solidFill>
              <a:srgbClr val="FFC000"/>
            </a:solidFill>
          </a:endParaRPr>
        </a:p>
      </dgm:t>
    </dgm:pt>
    <dgm:pt modelId="{A9D6DF3A-E486-48AE-B7DB-D20AEEA75675}" type="parTrans" cxnId="{4D09DB9D-4F56-425D-AC72-593760B5FE60}">
      <dgm:prSet/>
      <dgm:spPr/>
      <dgm:t>
        <a:bodyPr/>
        <a:lstStyle/>
        <a:p>
          <a:endParaRPr lang="pl-PL"/>
        </a:p>
      </dgm:t>
    </dgm:pt>
    <dgm:pt modelId="{C5523A37-B700-43E3-8C66-8154638CD180}" type="sibTrans" cxnId="{4D09DB9D-4F56-425D-AC72-593760B5FE60}">
      <dgm:prSet/>
      <dgm:spPr/>
      <dgm:t>
        <a:bodyPr/>
        <a:lstStyle/>
        <a:p>
          <a:endParaRPr lang="pl-PL"/>
        </a:p>
      </dgm:t>
    </dgm:pt>
    <dgm:pt modelId="{10933254-9CC1-4DC1-B084-702659166728}">
      <dgm:prSet custT="1"/>
      <dgm:spPr/>
      <dgm:t>
        <a:bodyPr/>
        <a:lstStyle/>
        <a:p>
          <a:pPr rtl="0"/>
          <a:r>
            <a:rPr lang="pl-PL" sz="2000" b="1" dirty="0" smtClean="0">
              <a:solidFill>
                <a:srgbClr val="FFC000"/>
              </a:solidFill>
            </a:rPr>
            <a:t>rekrutacja </a:t>
          </a:r>
        </a:p>
        <a:p>
          <a:pPr rtl="0"/>
          <a:r>
            <a:rPr lang="pl-PL" sz="1600" b="1" dirty="0" smtClean="0">
              <a:solidFill>
                <a:srgbClr val="FFC000"/>
              </a:solidFill>
            </a:rPr>
            <a:t>jak w przedszkolach gminnych</a:t>
          </a:r>
          <a:endParaRPr lang="pl-PL" sz="1600" b="1" dirty="0">
            <a:solidFill>
              <a:srgbClr val="FFC000"/>
            </a:solidFill>
          </a:endParaRPr>
        </a:p>
      </dgm:t>
    </dgm:pt>
    <dgm:pt modelId="{00A50897-D542-47C4-A167-10F00F5E943F}" type="parTrans" cxnId="{7B25CA37-9D76-4184-B3CF-2B0BF78BE4B2}">
      <dgm:prSet/>
      <dgm:spPr/>
      <dgm:t>
        <a:bodyPr/>
        <a:lstStyle/>
        <a:p>
          <a:endParaRPr lang="pl-PL"/>
        </a:p>
      </dgm:t>
    </dgm:pt>
    <dgm:pt modelId="{68F7666D-7734-4CEE-B931-CF501482D302}" type="sibTrans" cxnId="{7B25CA37-9D76-4184-B3CF-2B0BF78BE4B2}">
      <dgm:prSet/>
      <dgm:spPr/>
      <dgm:t>
        <a:bodyPr/>
        <a:lstStyle/>
        <a:p>
          <a:endParaRPr lang="pl-PL"/>
        </a:p>
      </dgm:t>
    </dgm:pt>
    <dgm:pt modelId="{D31A6B16-2A83-4D57-B223-CED2018A5AA5}">
      <dgm:prSet custT="1"/>
      <dgm:spPr/>
      <dgm:t>
        <a:bodyPr/>
        <a:lstStyle/>
        <a:p>
          <a:pPr rtl="0"/>
          <a:r>
            <a:rPr lang="pl-PL" sz="2000" b="1" dirty="0" smtClean="0">
              <a:solidFill>
                <a:srgbClr val="FFC000"/>
              </a:solidFill>
            </a:rPr>
            <a:t>godziny bezpłatne</a:t>
          </a:r>
        </a:p>
        <a:p>
          <a:pPr rtl="0"/>
          <a:r>
            <a:rPr lang="pl-PL" sz="1600" b="1" dirty="0" smtClean="0">
              <a:solidFill>
                <a:srgbClr val="FFC000"/>
              </a:solidFill>
            </a:rPr>
            <a:t>jak w przedszkolach gminnych</a:t>
          </a:r>
          <a:endParaRPr lang="pl-PL" sz="1600" b="1" dirty="0">
            <a:solidFill>
              <a:srgbClr val="FFC000"/>
            </a:solidFill>
          </a:endParaRPr>
        </a:p>
      </dgm:t>
    </dgm:pt>
    <dgm:pt modelId="{2D24568B-C5C5-42D3-A60F-2B74A827B770}" type="parTrans" cxnId="{D302DECA-8753-42DD-BF03-AAE82C8C1365}">
      <dgm:prSet/>
      <dgm:spPr/>
      <dgm:t>
        <a:bodyPr/>
        <a:lstStyle/>
        <a:p>
          <a:endParaRPr lang="pl-PL"/>
        </a:p>
      </dgm:t>
    </dgm:pt>
    <dgm:pt modelId="{7A9DDFB1-8B5A-45B6-A623-E05F23C01AD6}" type="sibTrans" cxnId="{D302DECA-8753-42DD-BF03-AAE82C8C1365}">
      <dgm:prSet/>
      <dgm:spPr/>
      <dgm:t>
        <a:bodyPr/>
        <a:lstStyle/>
        <a:p>
          <a:endParaRPr lang="pl-PL"/>
        </a:p>
      </dgm:t>
    </dgm:pt>
    <dgm:pt modelId="{6A7F672E-CCB6-4556-A239-3EB7A74ED09E}" type="pres">
      <dgm:prSet presAssocID="{EE2C4FCE-8FE0-45DD-B4FD-944B0A4A049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CF7A5E5C-9408-4C26-8FE6-EF69A57EF0FD}" type="pres">
      <dgm:prSet presAssocID="{3BAF3D9D-B81F-41EB-88B3-D826711070C5}" presName="Accent1" presStyleCnt="0"/>
      <dgm:spPr/>
    </dgm:pt>
    <dgm:pt modelId="{02CDCF98-137A-4CEE-9FA5-E8ACBDE4D261}" type="pres">
      <dgm:prSet presAssocID="{3BAF3D9D-B81F-41EB-88B3-D826711070C5}" presName="Accent" presStyleLbl="node1" presStyleIdx="0" presStyleCnt="3"/>
      <dgm:spPr/>
    </dgm:pt>
    <dgm:pt modelId="{0AFA7FFF-7FE1-4088-95B7-729BBE8F46D0}" type="pres">
      <dgm:prSet presAssocID="{3BAF3D9D-B81F-41EB-88B3-D826711070C5}" presName="Parent1" presStyleLbl="revTx" presStyleIdx="0" presStyleCnt="3" custLinFactY="200000" custLinFactNeighborX="3044" custLinFactNeighborY="2063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A44EE1-AC8D-4724-9028-E9C73C530464}" type="pres">
      <dgm:prSet presAssocID="{10933254-9CC1-4DC1-B084-702659166728}" presName="Accent2" presStyleCnt="0"/>
      <dgm:spPr/>
    </dgm:pt>
    <dgm:pt modelId="{23CC5D1E-9183-4C84-BE6D-56B81774C5A3}" type="pres">
      <dgm:prSet presAssocID="{10933254-9CC1-4DC1-B084-702659166728}" presName="Accent" presStyleLbl="node1" presStyleIdx="1" presStyleCnt="3"/>
      <dgm:spPr/>
    </dgm:pt>
    <dgm:pt modelId="{C491BBB9-4530-4185-8F68-5D1048A0910F}" type="pres">
      <dgm:prSet presAssocID="{10933254-9CC1-4DC1-B084-702659166728}" presName="Parent2" presStyleLbl="revTx" presStyleIdx="1" presStyleCnt="3" custLinFactNeighborY="-57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EF7A84-8CD0-457B-B214-C92D9A0B5380}" type="pres">
      <dgm:prSet presAssocID="{D31A6B16-2A83-4D57-B223-CED2018A5AA5}" presName="Accent3" presStyleCnt="0"/>
      <dgm:spPr/>
    </dgm:pt>
    <dgm:pt modelId="{E4C85ABA-D25F-456F-A596-A1FDE0991B35}" type="pres">
      <dgm:prSet presAssocID="{D31A6B16-2A83-4D57-B223-CED2018A5AA5}" presName="Accent" presStyleLbl="node1" presStyleIdx="2" presStyleCnt="3"/>
      <dgm:spPr/>
    </dgm:pt>
    <dgm:pt modelId="{5E6D9465-F91B-4E5A-9CF4-D4B47249755E}" type="pres">
      <dgm:prSet presAssocID="{D31A6B16-2A83-4D57-B223-CED2018A5AA5}" presName="Parent3" presStyleLbl="revTx" presStyleIdx="2" presStyleCnt="3" custLinFactY="-200000" custLinFactNeighborX="2808" custLinFactNeighborY="-2358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FFFFA7-16E1-4FF9-9235-F92698929E78}" type="presOf" srcId="{3BAF3D9D-B81F-41EB-88B3-D826711070C5}" destId="{0AFA7FFF-7FE1-4088-95B7-729BBE8F46D0}" srcOrd="0" destOrd="0" presId="urn:microsoft.com/office/officeart/2009/layout/CircleArrowProcess"/>
    <dgm:cxn modelId="{46199A8C-DD63-4AD2-A07E-359799998EBC}" type="presOf" srcId="{EE2C4FCE-8FE0-45DD-B4FD-944B0A4A049F}" destId="{6A7F672E-CCB6-4556-A239-3EB7A74ED09E}" srcOrd="0" destOrd="0" presId="urn:microsoft.com/office/officeart/2009/layout/CircleArrowProcess"/>
    <dgm:cxn modelId="{C2C59B9F-61F5-47C5-893A-E197D877B4F7}" type="presOf" srcId="{10933254-9CC1-4DC1-B084-702659166728}" destId="{C491BBB9-4530-4185-8F68-5D1048A0910F}" srcOrd="0" destOrd="0" presId="urn:microsoft.com/office/officeart/2009/layout/CircleArrowProcess"/>
    <dgm:cxn modelId="{4D09DB9D-4F56-425D-AC72-593760B5FE60}" srcId="{EE2C4FCE-8FE0-45DD-B4FD-944B0A4A049F}" destId="{3BAF3D9D-B81F-41EB-88B3-D826711070C5}" srcOrd="0" destOrd="0" parTransId="{A9D6DF3A-E486-48AE-B7DB-D20AEEA75675}" sibTransId="{C5523A37-B700-43E3-8C66-8154638CD180}"/>
    <dgm:cxn modelId="{7B25CA37-9D76-4184-B3CF-2B0BF78BE4B2}" srcId="{EE2C4FCE-8FE0-45DD-B4FD-944B0A4A049F}" destId="{10933254-9CC1-4DC1-B084-702659166728}" srcOrd="1" destOrd="0" parTransId="{00A50897-D542-47C4-A167-10F00F5E943F}" sibTransId="{68F7666D-7734-4CEE-B931-CF501482D302}"/>
    <dgm:cxn modelId="{8EACA5EA-A627-483C-B990-F2AF4CD1B13B}" type="presOf" srcId="{D31A6B16-2A83-4D57-B223-CED2018A5AA5}" destId="{5E6D9465-F91B-4E5A-9CF4-D4B47249755E}" srcOrd="0" destOrd="0" presId="urn:microsoft.com/office/officeart/2009/layout/CircleArrowProcess"/>
    <dgm:cxn modelId="{D302DECA-8753-42DD-BF03-AAE82C8C1365}" srcId="{EE2C4FCE-8FE0-45DD-B4FD-944B0A4A049F}" destId="{D31A6B16-2A83-4D57-B223-CED2018A5AA5}" srcOrd="2" destOrd="0" parTransId="{2D24568B-C5C5-42D3-A60F-2B74A827B770}" sibTransId="{7A9DDFB1-8B5A-45B6-A623-E05F23C01AD6}"/>
    <dgm:cxn modelId="{D7620EA5-C2D7-477A-9080-CA2EDD0EEB87}" type="presParOf" srcId="{6A7F672E-CCB6-4556-A239-3EB7A74ED09E}" destId="{CF7A5E5C-9408-4C26-8FE6-EF69A57EF0FD}" srcOrd="0" destOrd="0" presId="urn:microsoft.com/office/officeart/2009/layout/CircleArrowProcess"/>
    <dgm:cxn modelId="{DE1BF162-CCEC-48B9-9FEF-CFB25C9A92F9}" type="presParOf" srcId="{CF7A5E5C-9408-4C26-8FE6-EF69A57EF0FD}" destId="{02CDCF98-137A-4CEE-9FA5-E8ACBDE4D261}" srcOrd="0" destOrd="0" presId="urn:microsoft.com/office/officeart/2009/layout/CircleArrowProcess"/>
    <dgm:cxn modelId="{22FC94B3-E2F4-429C-81C5-216F417477CF}" type="presParOf" srcId="{6A7F672E-CCB6-4556-A239-3EB7A74ED09E}" destId="{0AFA7FFF-7FE1-4088-95B7-729BBE8F46D0}" srcOrd="1" destOrd="0" presId="urn:microsoft.com/office/officeart/2009/layout/CircleArrowProcess"/>
    <dgm:cxn modelId="{2FD96DF9-9BD5-4A8F-A728-50CB06ECA788}" type="presParOf" srcId="{6A7F672E-CCB6-4556-A239-3EB7A74ED09E}" destId="{61A44EE1-AC8D-4724-9028-E9C73C530464}" srcOrd="2" destOrd="0" presId="urn:microsoft.com/office/officeart/2009/layout/CircleArrowProcess"/>
    <dgm:cxn modelId="{43148017-FAE9-4FE3-8670-CDC13EC86F5E}" type="presParOf" srcId="{61A44EE1-AC8D-4724-9028-E9C73C530464}" destId="{23CC5D1E-9183-4C84-BE6D-56B81774C5A3}" srcOrd="0" destOrd="0" presId="urn:microsoft.com/office/officeart/2009/layout/CircleArrowProcess"/>
    <dgm:cxn modelId="{22FFEA36-ACAC-457A-BE15-640EA98609B7}" type="presParOf" srcId="{6A7F672E-CCB6-4556-A239-3EB7A74ED09E}" destId="{C491BBB9-4530-4185-8F68-5D1048A0910F}" srcOrd="3" destOrd="0" presId="urn:microsoft.com/office/officeart/2009/layout/CircleArrowProcess"/>
    <dgm:cxn modelId="{8BD5B67C-717F-4699-A02B-6476304B082B}" type="presParOf" srcId="{6A7F672E-CCB6-4556-A239-3EB7A74ED09E}" destId="{27EF7A84-8CD0-457B-B214-C92D9A0B5380}" srcOrd="4" destOrd="0" presId="urn:microsoft.com/office/officeart/2009/layout/CircleArrowProcess"/>
    <dgm:cxn modelId="{91B4206F-FB5C-4B02-8B4A-728A8863C659}" type="presParOf" srcId="{27EF7A84-8CD0-457B-B214-C92D9A0B5380}" destId="{E4C85ABA-D25F-456F-A596-A1FDE0991B35}" srcOrd="0" destOrd="0" presId="urn:microsoft.com/office/officeart/2009/layout/CircleArrowProcess"/>
    <dgm:cxn modelId="{40A477AE-C84F-47DC-B310-DA0347C1D51A}" type="presParOf" srcId="{6A7F672E-CCB6-4556-A239-3EB7A74ED09E}" destId="{5E6D9465-F91B-4E5A-9CF4-D4B47249755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918183-467E-4028-A2B5-ACE182098C5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B504538-D8AD-4684-B29C-6ACDAAB57465}">
      <dgm:prSet custT="1"/>
      <dgm:spPr/>
      <dgm:t>
        <a:bodyPr/>
        <a:lstStyle/>
        <a:p>
          <a:pPr rtl="0"/>
          <a:r>
            <a:rPr lang="pl-PL" sz="1100" b="1" dirty="0" smtClean="0">
              <a:solidFill>
                <a:schemeClr val="bg1"/>
              </a:solidFill>
            </a:rPr>
            <a:t>zespoły przedszkolno-szkolne zamiast oddziałów przedszkolnych, łączenie przedszkoli w zespoły </a:t>
          </a:r>
          <a:endParaRPr lang="pl-PL" sz="1100" dirty="0">
            <a:solidFill>
              <a:schemeClr val="bg1"/>
            </a:solidFill>
          </a:endParaRPr>
        </a:p>
      </dgm:t>
    </dgm:pt>
    <dgm:pt modelId="{5D1639A1-E9A1-4711-8996-6CD4D1989DEB}" type="parTrans" cxnId="{38447881-5DE7-4DD9-9EE8-33A1016AB243}">
      <dgm:prSet/>
      <dgm:spPr/>
      <dgm:t>
        <a:bodyPr/>
        <a:lstStyle/>
        <a:p>
          <a:endParaRPr lang="pl-PL"/>
        </a:p>
      </dgm:t>
    </dgm:pt>
    <dgm:pt modelId="{4332B01D-51F8-45B0-99B5-9D46D6905612}" type="sibTrans" cxnId="{38447881-5DE7-4DD9-9EE8-33A1016AB243}">
      <dgm:prSet/>
      <dgm:spPr/>
      <dgm:t>
        <a:bodyPr/>
        <a:lstStyle/>
        <a:p>
          <a:endParaRPr lang="pl-PL"/>
        </a:p>
      </dgm:t>
    </dgm:pt>
    <dgm:pt modelId="{7AF2F655-7238-4A8A-94BE-A9EAFF84C32A}">
      <dgm:prSet custT="1"/>
      <dgm:spPr/>
      <dgm:t>
        <a:bodyPr/>
        <a:lstStyle/>
        <a:p>
          <a:pPr rtl="0"/>
          <a:r>
            <a:rPr lang="pl-PL" sz="1600" b="1" dirty="0" smtClean="0">
              <a:solidFill>
                <a:schemeClr val="bg1"/>
              </a:solidFill>
            </a:rPr>
            <a:t>zwrot kosztów edukacji przedszkolnej ponoszonych na dzieci z innej gminy</a:t>
          </a:r>
          <a:endParaRPr lang="pl-PL" sz="1600" dirty="0">
            <a:solidFill>
              <a:schemeClr val="bg1"/>
            </a:solidFill>
          </a:endParaRPr>
        </a:p>
      </dgm:t>
    </dgm:pt>
    <dgm:pt modelId="{307691ED-A3DB-468D-AE8B-E1CB3EC0C51C}" type="sibTrans" cxnId="{221D1D39-29C2-42FA-BEA3-9BADEC45B65F}">
      <dgm:prSet/>
      <dgm:spPr/>
      <dgm:t>
        <a:bodyPr/>
        <a:lstStyle/>
        <a:p>
          <a:endParaRPr lang="pl-PL"/>
        </a:p>
      </dgm:t>
    </dgm:pt>
    <dgm:pt modelId="{7819CADB-D3D4-4168-AA39-7D72C5FDE1A1}" type="parTrans" cxnId="{221D1D39-29C2-42FA-BEA3-9BADEC45B65F}">
      <dgm:prSet/>
      <dgm:spPr/>
      <dgm:t>
        <a:bodyPr/>
        <a:lstStyle/>
        <a:p>
          <a:endParaRPr lang="pl-PL"/>
        </a:p>
      </dgm:t>
    </dgm:pt>
    <dgm:pt modelId="{4ECD85A4-B8B0-4859-906E-3C6810969598}" type="pres">
      <dgm:prSet presAssocID="{64918183-467E-4028-A2B5-ACE182098C5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3C8EEA5-4A9C-466A-9C36-9E76307306C5}" type="pres">
      <dgm:prSet presAssocID="{7AF2F655-7238-4A8A-94BE-A9EAFF84C32A}" presName="gear1" presStyleLbl="node1" presStyleIdx="0" presStyleCnt="2" custLinFactNeighborX="24270" custLinFactNeighborY="-838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BC200F-9C8D-4D20-9E87-8CB392DEB75C}" type="pres">
      <dgm:prSet presAssocID="{7AF2F655-7238-4A8A-94BE-A9EAFF84C32A}" presName="gear1srcNode" presStyleLbl="node1" presStyleIdx="0" presStyleCnt="2"/>
      <dgm:spPr/>
      <dgm:t>
        <a:bodyPr/>
        <a:lstStyle/>
        <a:p>
          <a:endParaRPr lang="pl-PL"/>
        </a:p>
      </dgm:t>
    </dgm:pt>
    <dgm:pt modelId="{AE9E298D-9674-4C26-9764-C0B9990D6EE8}" type="pres">
      <dgm:prSet presAssocID="{7AF2F655-7238-4A8A-94BE-A9EAFF84C32A}" presName="gear1dstNode" presStyleLbl="node1" presStyleIdx="0" presStyleCnt="2"/>
      <dgm:spPr/>
      <dgm:t>
        <a:bodyPr/>
        <a:lstStyle/>
        <a:p>
          <a:endParaRPr lang="pl-PL"/>
        </a:p>
      </dgm:t>
    </dgm:pt>
    <dgm:pt modelId="{10DE92D8-982D-49B1-A473-4FB4F4012F9D}" type="pres">
      <dgm:prSet presAssocID="{EB504538-D8AD-4684-B29C-6ACDAAB57465}" presName="gear2" presStyleLbl="node1" presStyleIdx="1" presStyleCnt="2" custScaleX="121706" custScaleY="116554" custLinFactNeighborX="25805" custLinFactNeighborY="-2139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62AF83-4F8F-44D3-A190-ECBDEFD04D88}" type="pres">
      <dgm:prSet presAssocID="{EB504538-D8AD-4684-B29C-6ACDAAB57465}" presName="gear2srcNode" presStyleLbl="node1" presStyleIdx="1" presStyleCnt="2"/>
      <dgm:spPr/>
      <dgm:t>
        <a:bodyPr/>
        <a:lstStyle/>
        <a:p>
          <a:endParaRPr lang="pl-PL"/>
        </a:p>
      </dgm:t>
    </dgm:pt>
    <dgm:pt modelId="{F106FF61-5C5E-489C-B337-71F4DE0F51C8}" type="pres">
      <dgm:prSet presAssocID="{EB504538-D8AD-4684-B29C-6ACDAAB57465}" presName="gear2dstNode" presStyleLbl="node1" presStyleIdx="1" presStyleCnt="2"/>
      <dgm:spPr/>
      <dgm:t>
        <a:bodyPr/>
        <a:lstStyle/>
        <a:p>
          <a:endParaRPr lang="pl-PL"/>
        </a:p>
      </dgm:t>
    </dgm:pt>
    <dgm:pt modelId="{A6BA3240-D34C-4DDA-B2A6-50B554ED19C8}" type="pres">
      <dgm:prSet presAssocID="{307691ED-A3DB-468D-AE8B-E1CB3EC0C51C}" presName="connector1" presStyleLbl="sibTrans2D1" presStyleIdx="0" presStyleCnt="2" custAng="7504943" custLinFactNeighborX="6424"/>
      <dgm:spPr/>
      <dgm:t>
        <a:bodyPr/>
        <a:lstStyle/>
        <a:p>
          <a:endParaRPr lang="pl-PL"/>
        </a:p>
      </dgm:t>
    </dgm:pt>
    <dgm:pt modelId="{967843E0-7576-4409-9BD8-3A4387ED3179}" type="pres">
      <dgm:prSet presAssocID="{4332B01D-51F8-45B0-99B5-9D46D6905612}" presName="connector2" presStyleLbl="sibTrans2D1" presStyleIdx="1" presStyleCnt="2" custLinFactNeighborX="14226" custLinFactNeighborY="-17089"/>
      <dgm:spPr/>
      <dgm:t>
        <a:bodyPr/>
        <a:lstStyle/>
        <a:p>
          <a:endParaRPr lang="pl-PL"/>
        </a:p>
      </dgm:t>
    </dgm:pt>
  </dgm:ptLst>
  <dgm:cxnLst>
    <dgm:cxn modelId="{38447881-5DE7-4DD9-9EE8-33A1016AB243}" srcId="{64918183-467E-4028-A2B5-ACE182098C5D}" destId="{EB504538-D8AD-4684-B29C-6ACDAAB57465}" srcOrd="1" destOrd="0" parTransId="{5D1639A1-E9A1-4711-8996-6CD4D1989DEB}" sibTransId="{4332B01D-51F8-45B0-99B5-9D46D6905612}"/>
    <dgm:cxn modelId="{C43979DF-B52C-435E-95A7-8492D813D0FE}" type="presOf" srcId="{4332B01D-51F8-45B0-99B5-9D46D6905612}" destId="{967843E0-7576-4409-9BD8-3A4387ED3179}" srcOrd="0" destOrd="0" presId="urn:microsoft.com/office/officeart/2005/8/layout/gear1"/>
    <dgm:cxn modelId="{2393A34A-7D94-4C13-B38F-84961F6D3815}" type="presOf" srcId="{EB504538-D8AD-4684-B29C-6ACDAAB57465}" destId="{3F62AF83-4F8F-44D3-A190-ECBDEFD04D88}" srcOrd="1" destOrd="0" presId="urn:microsoft.com/office/officeart/2005/8/layout/gear1"/>
    <dgm:cxn modelId="{221D1D39-29C2-42FA-BEA3-9BADEC45B65F}" srcId="{64918183-467E-4028-A2B5-ACE182098C5D}" destId="{7AF2F655-7238-4A8A-94BE-A9EAFF84C32A}" srcOrd="0" destOrd="0" parTransId="{7819CADB-D3D4-4168-AA39-7D72C5FDE1A1}" sibTransId="{307691ED-A3DB-468D-AE8B-E1CB3EC0C51C}"/>
    <dgm:cxn modelId="{9A005F6A-18C7-45D9-A561-93E97FE667BA}" type="presOf" srcId="{7AF2F655-7238-4A8A-94BE-A9EAFF84C32A}" destId="{83C8EEA5-4A9C-466A-9C36-9E76307306C5}" srcOrd="0" destOrd="0" presId="urn:microsoft.com/office/officeart/2005/8/layout/gear1"/>
    <dgm:cxn modelId="{E872F9F1-E7D7-4132-828D-10C2B415C823}" type="presOf" srcId="{EB504538-D8AD-4684-B29C-6ACDAAB57465}" destId="{10DE92D8-982D-49B1-A473-4FB4F4012F9D}" srcOrd="0" destOrd="0" presId="urn:microsoft.com/office/officeart/2005/8/layout/gear1"/>
    <dgm:cxn modelId="{95C5C0B4-3756-4251-BB73-D96C4A0E2278}" type="presOf" srcId="{64918183-467E-4028-A2B5-ACE182098C5D}" destId="{4ECD85A4-B8B0-4859-906E-3C6810969598}" srcOrd="0" destOrd="0" presId="urn:microsoft.com/office/officeart/2005/8/layout/gear1"/>
    <dgm:cxn modelId="{B6B3FE31-C9AC-40D1-AC8D-257B724C1B9A}" type="presOf" srcId="{EB504538-D8AD-4684-B29C-6ACDAAB57465}" destId="{F106FF61-5C5E-489C-B337-71F4DE0F51C8}" srcOrd="2" destOrd="0" presId="urn:microsoft.com/office/officeart/2005/8/layout/gear1"/>
    <dgm:cxn modelId="{A7D50845-8AB0-48E9-962D-0255186935C8}" type="presOf" srcId="{7AF2F655-7238-4A8A-94BE-A9EAFF84C32A}" destId="{62BC200F-9C8D-4D20-9E87-8CB392DEB75C}" srcOrd="1" destOrd="0" presId="urn:microsoft.com/office/officeart/2005/8/layout/gear1"/>
    <dgm:cxn modelId="{C75AA395-036D-41ED-AF53-3997BF35E41A}" type="presOf" srcId="{7AF2F655-7238-4A8A-94BE-A9EAFF84C32A}" destId="{AE9E298D-9674-4C26-9764-C0B9990D6EE8}" srcOrd="2" destOrd="0" presId="urn:microsoft.com/office/officeart/2005/8/layout/gear1"/>
    <dgm:cxn modelId="{95EA8F3D-B95B-44B4-8A30-B2C1D71F0450}" type="presOf" srcId="{307691ED-A3DB-468D-AE8B-E1CB3EC0C51C}" destId="{A6BA3240-D34C-4DDA-B2A6-50B554ED19C8}" srcOrd="0" destOrd="0" presId="urn:microsoft.com/office/officeart/2005/8/layout/gear1"/>
    <dgm:cxn modelId="{82AED971-3D3D-4ACC-9A82-854035FE8328}" type="presParOf" srcId="{4ECD85A4-B8B0-4859-906E-3C6810969598}" destId="{83C8EEA5-4A9C-466A-9C36-9E76307306C5}" srcOrd="0" destOrd="0" presId="urn:microsoft.com/office/officeart/2005/8/layout/gear1"/>
    <dgm:cxn modelId="{B725D923-0117-43A7-91A1-FBA7ACF8D64A}" type="presParOf" srcId="{4ECD85A4-B8B0-4859-906E-3C6810969598}" destId="{62BC200F-9C8D-4D20-9E87-8CB392DEB75C}" srcOrd="1" destOrd="0" presId="urn:microsoft.com/office/officeart/2005/8/layout/gear1"/>
    <dgm:cxn modelId="{62DBF663-C519-4E46-8B15-5ED1F3498ED7}" type="presParOf" srcId="{4ECD85A4-B8B0-4859-906E-3C6810969598}" destId="{AE9E298D-9674-4C26-9764-C0B9990D6EE8}" srcOrd="2" destOrd="0" presId="urn:microsoft.com/office/officeart/2005/8/layout/gear1"/>
    <dgm:cxn modelId="{F6136ABF-F98B-4F48-8F52-4E22C21EA634}" type="presParOf" srcId="{4ECD85A4-B8B0-4859-906E-3C6810969598}" destId="{10DE92D8-982D-49B1-A473-4FB4F4012F9D}" srcOrd="3" destOrd="0" presId="urn:microsoft.com/office/officeart/2005/8/layout/gear1"/>
    <dgm:cxn modelId="{AE7046CD-430F-4ACC-B525-B42F91942D82}" type="presParOf" srcId="{4ECD85A4-B8B0-4859-906E-3C6810969598}" destId="{3F62AF83-4F8F-44D3-A190-ECBDEFD04D88}" srcOrd="4" destOrd="0" presId="urn:microsoft.com/office/officeart/2005/8/layout/gear1"/>
    <dgm:cxn modelId="{76454CF7-1EB7-44D4-BC39-168B7E4450F7}" type="presParOf" srcId="{4ECD85A4-B8B0-4859-906E-3C6810969598}" destId="{F106FF61-5C5E-489C-B337-71F4DE0F51C8}" srcOrd="5" destOrd="0" presId="urn:microsoft.com/office/officeart/2005/8/layout/gear1"/>
    <dgm:cxn modelId="{7A7132E8-DF6A-4DE4-BB31-0479AC09A1AC}" type="presParOf" srcId="{4ECD85A4-B8B0-4859-906E-3C6810969598}" destId="{A6BA3240-D34C-4DDA-B2A6-50B554ED19C8}" srcOrd="6" destOrd="0" presId="urn:microsoft.com/office/officeart/2005/8/layout/gear1"/>
    <dgm:cxn modelId="{B3914CFB-F6C2-4134-871E-F25E000B7437}" type="presParOf" srcId="{4ECD85A4-B8B0-4859-906E-3C6810969598}" destId="{967843E0-7576-4409-9BD8-3A4387ED3179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EB93-8CB4-44A0-9B49-0407AC40E87A}">
      <dsp:nvSpPr>
        <dsp:cNvPr id="0" name=""/>
        <dsp:cNvSpPr/>
      </dsp:nvSpPr>
      <dsp:spPr>
        <a:xfrm>
          <a:off x="0" y="0"/>
          <a:ext cx="1904164" cy="7616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>
              <a:solidFill>
                <a:srgbClr val="FFC000"/>
              </a:solidFill>
            </a:rPr>
            <a:t>DOTACJA</a:t>
          </a:r>
          <a:r>
            <a:rPr lang="pl-PL" sz="2300" b="1" kern="1200" dirty="0" smtClean="0">
              <a:solidFill>
                <a:schemeClr val="bg1"/>
              </a:solidFill>
            </a:rPr>
            <a:t> </a:t>
          </a:r>
          <a:endParaRPr lang="pl-PL" sz="2300" kern="1200" dirty="0">
            <a:solidFill>
              <a:schemeClr val="bg1"/>
            </a:solidFill>
          </a:endParaRPr>
        </a:p>
      </dsp:txBody>
      <dsp:txXfrm>
        <a:off x="380833" y="0"/>
        <a:ext cx="1142499" cy="7616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7A596-E48B-4985-8C01-878F181CAF04}">
      <dsp:nvSpPr>
        <dsp:cNvPr id="0" name=""/>
        <dsp:cNvSpPr/>
      </dsp:nvSpPr>
      <dsp:spPr>
        <a:xfrm>
          <a:off x="2232235" y="1188895"/>
          <a:ext cx="2859822" cy="285982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FFC000"/>
              </a:solidFill>
            </a:rPr>
            <a:t>likwidacja opłat dla rodziców za dodatkowe zajęcia w przedszkolach publicznych</a:t>
          </a:r>
          <a:endParaRPr lang="pl-PL" sz="1600" kern="1200" dirty="0">
            <a:solidFill>
              <a:srgbClr val="FFC000"/>
            </a:solidFill>
          </a:endParaRPr>
        </a:p>
      </dsp:txBody>
      <dsp:txXfrm>
        <a:off x="2807186" y="1858795"/>
        <a:ext cx="1709920" cy="1470007"/>
      </dsp:txXfrm>
    </dsp:sp>
    <dsp:sp modelId="{0F32EEAF-C190-4697-9238-A7CC0E922096}">
      <dsp:nvSpPr>
        <dsp:cNvPr id="0" name=""/>
        <dsp:cNvSpPr/>
      </dsp:nvSpPr>
      <dsp:spPr>
        <a:xfrm>
          <a:off x="57163" y="1087013"/>
          <a:ext cx="2367891" cy="234199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rgbClr val="FFC000"/>
              </a:solidFill>
            </a:rPr>
            <a:t>nowe zasady rekrutacji </a:t>
          </a:r>
          <a:br>
            <a:rPr lang="pl-PL" sz="1100" b="1" kern="1200" dirty="0" smtClean="0">
              <a:solidFill>
                <a:srgbClr val="FFC000"/>
              </a:solidFill>
            </a:rPr>
          </a:br>
          <a:r>
            <a:rPr lang="pl-PL" sz="1100" b="1" kern="1200" dirty="0" smtClean="0">
              <a:solidFill>
                <a:srgbClr val="FFC000"/>
              </a:solidFill>
            </a:rPr>
            <a:t>(m.in. chroniące dane osobowe)</a:t>
          </a:r>
          <a:endParaRPr lang="pl-PL" sz="1100" kern="1200" dirty="0">
            <a:solidFill>
              <a:srgbClr val="FFC000"/>
            </a:solidFill>
          </a:endParaRPr>
        </a:p>
      </dsp:txBody>
      <dsp:txXfrm>
        <a:off x="650532" y="1680181"/>
        <a:ext cx="1181153" cy="1155660"/>
      </dsp:txXfrm>
    </dsp:sp>
    <dsp:sp modelId="{CC33EB6F-1A1C-40F0-9819-123D2B1D15A6}">
      <dsp:nvSpPr>
        <dsp:cNvPr id="0" name=""/>
        <dsp:cNvSpPr/>
      </dsp:nvSpPr>
      <dsp:spPr>
        <a:xfrm>
          <a:off x="2160227" y="672711"/>
          <a:ext cx="3517581" cy="3517581"/>
        </a:xfrm>
        <a:prstGeom prst="circularArrow">
          <a:avLst>
            <a:gd name="adj1" fmla="val 4878"/>
            <a:gd name="adj2" fmla="val 312630"/>
            <a:gd name="adj3" fmla="val 3211286"/>
            <a:gd name="adj4" fmla="val 15130431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B2C57-F86B-4855-8832-752071043759}">
      <dsp:nvSpPr>
        <dsp:cNvPr id="0" name=""/>
        <dsp:cNvSpPr/>
      </dsp:nvSpPr>
      <dsp:spPr>
        <a:xfrm>
          <a:off x="-250495" y="769366"/>
          <a:ext cx="2659634" cy="265963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3CE7B-C38F-4D07-9AD5-A59795130B0D}">
      <dsp:nvSpPr>
        <dsp:cNvPr id="0" name=""/>
        <dsp:cNvSpPr/>
      </dsp:nvSpPr>
      <dsp:spPr>
        <a:xfrm>
          <a:off x="144015" y="196574"/>
          <a:ext cx="4555945" cy="45559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>
              <a:solidFill>
                <a:schemeClr val="bg1"/>
              </a:solidFill>
            </a:rPr>
            <a:t>Obniżenie</a:t>
          </a:r>
          <a:r>
            <a:rPr lang="pl-PL" sz="3600" kern="1200" dirty="0" smtClean="0">
              <a:solidFill>
                <a:schemeClr val="bg1"/>
              </a:solidFill>
            </a:rPr>
            <a:t> opłat dla rodziców </a:t>
          </a:r>
          <a:endParaRPr lang="pl-PL" sz="3600" kern="1200" dirty="0">
            <a:solidFill>
              <a:schemeClr val="bg1"/>
            </a:solidFill>
          </a:endParaRPr>
        </a:p>
      </dsp:txBody>
      <dsp:txXfrm>
        <a:off x="780206" y="733818"/>
        <a:ext cx="2626851" cy="3481457"/>
      </dsp:txXfrm>
    </dsp:sp>
    <dsp:sp modelId="{5CD9ED42-5694-4342-846C-F0AD6E2E2640}">
      <dsp:nvSpPr>
        <dsp:cNvPr id="0" name=""/>
        <dsp:cNvSpPr/>
      </dsp:nvSpPr>
      <dsp:spPr>
        <a:xfrm>
          <a:off x="3384389" y="216028"/>
          <a:ext cx="4555945" cy="45559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>
              <a:solidFill>
                <a:schemeClr val="bg1"/>
              </a:solidFill>
            </a:rPr>
            <a:t>Więcej </a:t>
          </a:r>
          <a:r>
            <a:rPr lang="pl-PL" sz="3600" kern="1200" dirty="0" smtClean="0">
              <a:solidFill>
                <a:schemeClr val="bg1"/>
              </a:solidFill>
            </a:rPr>
            <a:t/>
          </a:r>
          <a:br>
            <a:rPr lang="pl-PL" sz="3600" kern="1200" dirty="0" smtClean="0">
              <a:solidFill>
                <a:schemeClr val="bg1"/>
              </a:solidFill>
            </a:rPr>
          </a:br>
          <a:r>
            <a:rPr lang="pl-PL" sz="3600" kern="1200" dirty="0" smtClean="0">
              <a:solidFill>
                <a:schemeClr val="bg1"/>
              </a:solidFill>
            </a:rPr>
            <a:t>miejsc w przedszkolach</a:t>
          </a:r>
          <a:endParaRPr lang="pl-PL" sz="3600" kern="1200" dirty="0">
            <a:solidFill>
              <a:schemeClr val="bg1"/>
            </a:solidFill>
          </a:endParaRPr>
        </a:p>
      </dsp:txBody>
      <dsp:txXfrm>
        <a:off x="4677293" y="753272"/>
        <a:ext cx="2626851" cy="3481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2AFB0-4F0A-45BF-8C4B-A6D114F3FC8B}">
      <dsp:nvSpPr>
        <dsp:cNvPr id="0" name=""/>
        <dsp:cNvSpPr/>
      </dsp:nvSpPr>
      <dsp:spPr>
        <a:xfrm>
          <a:off x="658873" y="0"/>
          <a:ext cx="7467228" cy="576064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3FAC9-BAFC-46DF-BEAB-DF4E0E51A56A}">
      <dsp:nvSpPr>
        <dsp:cNvPr id="0" name=""/>
        <dsp:cNvSpPr/>
      </dsp:nvSpPr>
      <dsp:spPr>
        <a:xfrm>
          <a:off x="127075" y="936104"/>
          <a:ext cx="2626557" cy="3888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kern="1200" dirty="0" smtClean="0"/>
            <a:t>dotacja na każde dziecko </a:t>
          </a:r>
          <a:br>
            <a:rPr lang="pl-PL" sz="2400" b="1" kern="1200" dirty="0" smtClean="0"/>
          </a:br>
          <a:r>
            <a:rPr lang="pl-PL" sz="2000" kern="1200" dirty="0" smtClean="0"/>
            <a:t>w wieku 2-5 lat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 przedszkolu, oddziale przedszkolnym w szkole podstawowej,  innej formie wychowania przedszkolnego (zarówno publicznych jak i niepublicznych)</a:t>
          </a:r>
          <a:endParaRPr lang="pl-PL" sz="2000" kern="1200" dirty="0"/>
        </a:p>
      </dsp:txBody>
      <dsp:txXfrm>
        <a:off x="255293" y="1064322"/>
        <a:ext cx="2370121" cy="3631996"/>
      </dsp:txXfrm>
    </dsp:sp>
    <dsp:sp modelId="{7F70EAED-7866-400A-BFA1-2F3A6A1B356C}">
      <dsp:nvSpPr>
        <dsp:cNvPr id="0" name=""/>
        <dsp:cNvSpPr/>
      </dsp:nvSpPr>
      <dsp:spPr>
        <a:xfrm>
          <a:off x="3079208" y="936104"/>
          <a:ext cx="2626557" cy="3888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w 2016 </a:t>
          </a:r>
          <a:r>
            <a:rPr lang="pl-PL" sz="2000" kern="1200" dirty="0" smtClean="0"/>
            <a:t>r. </a:t>
          </a:r>
          <a:br>
            <a:rPr lang="pl-PL" sz="2000" kern="1200" dirty="0" smtClean="0"/>
          </a:br>
          <a:r>
            <a:rPr lang="pl-PL" sz="2000" kern="1200" dirty="0" smtClean="0"/>
            <a:t>aż </a:t>
          </a:r>
          <a:r>
            <a:rPr lang="pl-PL" sz="2400" b="1" kern="1200" dirty="0" smtClean="0"/>
            <a:t>1433 zł. </a:t>
          </a:r>
          <a:r>
            <a:rPr lang="pl-PL" sz="2000" kern="1200" dirty="0" smtClean="0"/>
            <a:t>na każde dziecko w przedszkolu, oddziale przedszkolnym w szkole podstawowej,  innej formie wychowania przedszkolnego (zarówno publicznych jak i niepublicznych)</a:t>
          </a:r>
          <a:endParaRPr lang="pl-PL" sz="2000" kern="1200" dirty="0"/>
        </a:p>
      </dsp:txBody>
      <dsp:txXfrm>
        <a:off x="3207426" y="1064322"/>
        <a:ext cx="2370121" cy="3631996"/>
      </dsp:txXfrm>
    </dsp:sp>
    <dsp:sp modelId="{15F927DB-EBE0-45E5-882D-A7B663786C38}">
      <dsp:nvSpPr>
        <dsp:cNvPr id="0" name=""/>
        <dsp:cNvSpPr/>
      </dsp:nvSpPr>
      <dsp:spPr>
        <a:xfrm>
          <a:off x="6016850" y="936104"/>
          <a:ext cx="2626557" cy="3888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b="1" kern="1200" dirty="0" smtClean="0">
              <a:solidFill>
                <a:srgbClr val="FFC000"/>
              </a:solidFill>
            </a:rPr>
            <a:t>każda gmina zyska !!!</a:t>
          </a:r>
          <a:endParaRPr lang="pl-PL" sz="4400" b="1" kern="1200" dirty="0">
            <a:solidFill>
              <a:srgbClr val="FFC000"/>
            </a:solidFill>
          </a:endParaRPr>
        </a:p>
      </dsp:txBody>
      <dsp:txXfrm>
        <a:off x="6145068" y="1064322"/>
        <a:ext cx="2370121" cy="3631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39D29-032A-4B71-8482-8F675B50FE6B}">
      <dsp:nvSpPr>
        <dsp:cNvPr id="0" name=""/>
        <dsp:cNvSpPr/>
      </dsp:nvSpPr>
      <dsp:spPr>
        <a:xfrm>
          <a:off x="37867" y="0"/>
          <a:ext cx="5359379" cy="5292587"/>
        </a:xfrm>
        <a:prstGeom prst="roundRect">
          <a:avLst/>
        </a:prstGeom>
        <a:gradFill rotWithShape="0">
          <a:gsLst>
            <a:gs pos="0">
              <a:srgbClr val="FFC000"/>
            </a:gs>
            <a:gs pos="63000">
              <a:schemeClr val="accent6">
                <a:lumMod val="75000"/>
              </a:schemeClr>
            </a:gs>
            <a:gs pos="66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61000">
              <a:schemeClr val="accent1">
                <a:hueOff val="0"/>
                <a:satOff val="0"/>
                <a:alphaOff val="0"/>
                <a:shade val="94000"/>
                <a:satMod val="135000"/>
                <a:lumMod val="47000"/>
                <a:lumOff val="53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65EB4E-E5ED-41C3-BF29-FBD77CF154F4}">
      <dsp:nvSpPr>
        <dsp:cNvPr id="0" name=""/>
        <dsp:cNvSpPr/>
      </dsp:nvSpPr>
      <dsp:spPr>
        <a:xfrm>
          <a:off x="5449931" y="6"/>
          <a:ext cx="3440181" cy="1881349"/>
        </a:xfrm>
        <a:prstGeom prst="round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solidFill>
                <a:srgbClr val="FFC000"/>
              </a:solidFill>
            </a:rPr>
            <a:t>zrekompensowanie samorządom niższych opłat dla rodziców</a:t>
          </a:r>
          <a:endParaRPr lang="pl-PL" sz="2600" kern="1200" dirty="0">
            <a:solidFill>
              <a:srgbClr val="FFC000"/>
            </a:solidFill>
          </a:endParaRPr>
        </a:p>
      </dsp:txBody>
      <dsp:txXfrm>
        <a:off x="5541771" y="91846"/>
        <a:ext cx="3256501" cy="1697669"/>
      </dsp:txXfrm>
    </dsp:sp>
    <dsp:sp modelId="{851BB770-9625-44BB-A6D8-E07F36620A3D}">
      <dsp:nvSpPr>
        <dsp:cNvPr id="0" name=""/>
        <dsp:cNvSpPr/>
      </dsp:nvSpPr>
      <dsp:spPr>
        <a:xfrm>
          <a:off x="5436102" y="2772306"/>
          <a:ext cx="3440181" cy="1881349"/>
        </a:xfrm>
        <a:prstGeom prst="round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solidFill>
                <a:srgbClr val="FFC000"/>
              </a:solidFill>
            </a:rPr>
            <a:t>rozwój sieci przedszkoli i zwiększenie liczby miejsc dla dzieci</a:t>
          </a:r>
          <a:endParaRPr lang="pl-PL" sz="2600" kern="1200" dirty="0">
            <a:solidFill>
              <a:srgbClr val="FFC000"/>
            </a:solidFill>
          </a:endParaRPr>
        </a:p>
      </dsp:txBody>
      <dsp:txXfrm>
        <a:off x="5527942" y="2864146"/>
        <a:ext cx="3256501" cy="16976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9DE1A-504D-4B2B-B746-927BD5DEBF4C}">
      <dsp:nvSpPr>
        <dsp:cNvPr id="0" name=""/>
        <dsp:cNvSpPr/>
      </dsp:nvSpPr>
      <dsp:spPr>
        <a:xfrm>
          <a:off x="6983203" y="2145834"/>
          <a:ext cx="2089918" cy="2090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6B57D-50F1-446E-B8B9-6AF26FA21AFE}">
      <dsp:nvSpPr>
        <dsp:cNvPr id="0" name=""/>
        <dsp:cNvSpPr/>
      </dsp:nvSpPr>
      <dsp:spPr>
        <a:xfrm>
          <a:off x="7053106" y="2215514"/>
          <a:ext cx="1951008" cy="195066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Miejsce w przedszkolu dla każdego  dziecka</a:t>
          </a:r>
          <a:endParaRPr lang="pl-PL" sz="2000" b="1" kern="1200" dirty="0"/>
        </a:p>
      </dsp:txBody>
      <dsp:txXfrm>
        <a:off x="7331821" y="2494233"/>
        <a:ext cx="1393577" cy="1393228"/>
      </dsp:txXfrm>
    </dsp:sp>
    <dsp:sp modelId="{AF55D15C-0A59-4867-9476-3E209A4E5400}">
      <dsp:nvSpPr>
        <dsp:cNvPr id="0" name=""/>
        <dsp:cNvSpPr/>
      </dsp:nvSpPr>
      <dsp:spPr>
        <a:xfrm rot="2700000">
          <a:off x="4814402" y="2145687"/>
          <a:ext cx="2089952" cy="208995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B439B-0FE6-455F-9AC2-CED3AD2521FE}">
      <dsp:nvSpPr>
        <dsp:cNvPr id="0" name=""/>
        <dsp:cNvSpPr/>
      </dsp:nvSpPr>
      <dsp:spPr>
        <a:xfrm>
          <a:off x="4893284" y="2215514"/>
          <a:ext cx="1951008" cy="19506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2016.09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przedszkole przyjmie każdego 3 latka</a:t>
          </a:r>
          <a:endParaRPr lang="pl-PL" sz="1600" kern="1200" dirty="0"/>
        </a:p>
      </dsp:txBody>
      <dsp:txXfrm>
        <a:off x="5172000" y="2494233"/>
        <a:ext cx="1393577" cy="1393228"/>
      </dsp:txXfrm>
    </dsp:sp>
    <dsp:sp modelId="{2D9A3BA9-ED6F-45F2-841E-9AF510FAE76A}">
      <dsp:nvSpPr>
        <dsp:cNvPr id="0" name=""/>
        <dsp:cNvSpPr/>
      </dsp:nvSpPr>
      <dsp:spPr>
        <a:xfrm rot="2700000">
          <a:off x="2663543" y="2145687"/>
          <a:ext cx="2089952" cy="208995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40E22-6238-4D90-AB6F-1E75A588D6E6}">
      <dsp:nvSpPr>
        <dsp:cNvPr id="0" name=""/>
        <dsp:cNvSpPr/>
      </dsp:nvSpPr>
      <dsp:spPr>
        <a:xfrm>
          <a:off x="2733463" y="2215514"/>
          <a:ext cx="1951008" cy="19506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2014.09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przedszkole przyjmie każdego 4 latka</a:t>
          </a:r>
          <a:endParaRPr lang="pl-PL" sz="1600" kern="1200" dirty="0"/>
        </a:p>
      </dsp:txBody>
      <dsp:txXfrm>
        <a:off x="3012178" y="2494233"/>
        <a:ext cx="1393577" cy="1393228"/>
      </dsp:txXfrm>
    </dsp:sp>
    <dsp:sp modelId="{BE692C92-85D7-49C8-8EF2-382D895A0FFF}">
      <dsp:nvSpPr>
        <dsp:cNvPr id="0" name=""/>
        <dsp:cNvSpPr/>
      </dsp:nvSpPr>
      <dsp:spPr>
        <a:xfrm rot="2700000">
          <a:off x="503721" y="2145687"/>
          <a:ext cx="2089952" cy="208995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F380C-6969-473F-810D-E6D04CA77597}">
      <dsp:nvSpPr>
        <dsp:cNvPr id="0" name=""/>
        <dsp:cNvSpPr/>
      </dsp:nvSpPr>
      <dsp:spPr>
        <a:xfrm>
          <a:off x="573641" y="2215514"/>
          <a:ext cx="1951008" cy="19506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2013.09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możliwość zapisania </a:t>
          </a:r>
          <a:br>
            <a:rPr lang="pl-PL" sz="1600" kern="1200" dirty="0" smtClean="0"/>
          </a:br>
          <a:r>
            <a:rPr lang="pl-PL" sz="1600" kern="1200" dirty="0" smtClean="0"/>
            <a:t>2 latka</a:t>
          </a:r>
          <a:endParaRPr lang="pl-PL" sz="1600" kern="1200" dirty="0"/>
        </a:p>
      </dsp:txBody>
      <dsp:txXfrm>
        <a:off x="852357" y="2494233"/>
        <a:ext cx="1393577" cy="13932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DCF98-137A-4CEE-9FA5-E8ACBDE4D261}">
      <dsp:nvSpPr>
        <dsp:cNvPr id="0" name=""/>
        <dsp:cNvSpPr/>
      </dsp:nvSpPr>
      <dsp:spPr>
        <a:xfrm>
          <a:off x="3363050" y="0"/>
          <a:ext cx="3050025" cy="305048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A7FFF-7FE1-4088-95B7-729BBE8F46D0}">
      <dsp:nvSpPr>
        <dsp:cNvPr id="0" name=""/>
        <dsp:cNvSpPr/>
      </dsp:nvSpPr>
      <dsp:spPr>
        <a:xfrm>
          <a:off x="4088796" y="4543885"/>
          <a:ext cx="1694840" cy="847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C000"/>
              </a:solidFill>
            </a:rPr>
            <a:t>opłaty dla rodziców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FFC000"/>
              </a:solidFill>
            </a:rPr>
            <a:t>jak w przedszkolach gminnych</a:t>
          </a:r>
          <a:endParaRPr lang="pl-PL" sz="1600" b="1" kern="1200" dirty="0">
            <a:solidFill>
              <a:srgbClr val="FFC000"/>
            </a:solidFill>
          </a:endParaRPr>
        </a:p>
      </dsp:txBody>
      <dsp:txXfrm>
        <a:off x="4088796" y="4543885"/>
        <a:ext cx="1694840" cy="847217"/>
      </dsp:txXfrm>
    </dsp:sp>
    <dsp:sp modelId="{23CC5D1E-9183-4C84-BE6D-56B81774C5A3}">
      <dsp:nvSpPr>
        <dsp:cNvPr id="0" name=""/>
        <dsp:cNvSpPr/>
      </dsp:nvSpPr>
      <dsp:spPr>
        <a:xfrm>
          <a:off x="2515916" y="1752732"/>
          <a:ext cx="3050025" cy="305048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1BBB9-4530-4185-8F68-5D1048A0910F}">
      <dsp:nvSpPr>
        <dsp:cNvPr id="0" name=""/>
        <dsp:cNvSpPr/>
      </dsp:nvSpPr>
      <dsp:spPr>
        <a:xfrm>
          <a:off x="3193508" y="2815687"/>
          <a:ext cx="1694840" cy="847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C000"/>
              </a:solidFill>
            </a:rPr>
            <a:t>rekrutacja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FFC000"/>
              </a:solidFill>
            </a:rPr>
            <a:t>jak w przedszkolach gminnych</a:t>
          </a:r>
          <a:endParaRPr lang="pl-PL" sz="1600" b="1" kern="1200" dirty="0">
            <a:solidFill>
              <a:srgbClr val="FFC000"/>
            </a:solidFill>
          </a:endParaRPr>
        </a:p>
      </dsp:txBody>
      <dsp:txXfrm>
        <a:off x="3193508" y="2815687"/>
        <a:ext cx="1694840" cy="847217"/>
      </dsp:txXfrm>
    </dsp:sp>
    <dsp:sp modelId="{E4C85ABA-D25F-456F-A596-A1FDE0991B35}">
      <dsp:nvSpPr>
        <dsp:cNvPr id="0" name=""/>
        <dsp:cNvSpPr/>
      </dsp:nvSpPr>
      <dsp:spPr>
        <a:xfrm>
          <a:off x="3580131" y="3715210"/>
          <a:ext cx="2620444" cy="262149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D9465-F91B-4E5A-9CF4-D4B47249755E}">
      <dsp:nvSpPr>
        <dsp:cNvPr id="0" name=""/>
        <dsp:cNvSpPr/>
      </dsp:nvSpPr>
      <dsp:spPr>
        <a:xfrm>
          <a:off x="4088806" y="937211"/>
          <a:ext cx="1694840" cy="847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C000"/>
              </a:solidFill>
            </a:rPr>
            <a:t>godziny bezpłatne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FFC000"/>
              </a:solidFill>
            </a:rPr>
            <a:t>jak w przedszkolach gminnych</a:t>
          </a:r>
          <a:endParaRPr lang="pl-PL" sz="1600" b="1" kern="1200" dirty="0">
            <a:solidFill>
              <a:srgbClr val="FFC000"/>
            </a:solidFill>
          </a:endParaRPr>
        </a:p>
      </dsp:txBody>
      <dsp:txXfrm>
        <a:off x="4088806" y="937211"/>
        <a:ext cx="1694840" cy="8472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8EEA5-4A9C-466A-9C36-9E76307306C5}">
      <dsp:nvSpPr>
        <dsp:cNvPr id="0" name=""/>
        <dsp:cNvSpPr/>
      </dsp:nvSpPr>
      <dsp:spPr>
        <a:xfrm>
          <a:off x="4695280" y="1512177"/>
          <a:ext cx="2736856" cy="273685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bg1"/>
              </a:solidFill>
            </a:rPr>
            <a:t>zwrot kosztów edukacji przedszkolnej ponoszonych na dzieci z innej gminy</a:t>
          </a:r>
          <a:endParaRPr lang="pl-PL" sz="1600" kern="1200" dirty="0">
            <a:solidFill>
              <a:schemeClr val="bg1"/>
            </a:solidFill>
          </a:endParaRPr>
        </a:p>
      </dsp:txBody>
      <dsp:txXfrm>
        <a:off x="5245510" y="2153272"/>
        <a:ext cx="1636396" cy="1406801"/>
      </dsp:txXfrm>
    </dsp:sp>
    <dsp:sp modelId="{10DE92D8-982D-49B1-A473-4FB4F4012F9D}">
      <dsp:nvSpPr>
        <dsp:cNvPr id="0" name=""/>
        <dsp:cNvSpPr/>
      </dsp:nvSpPr>
      <dsp:spPr>
        <a:xfrm>
          <a:off x="2736303" y="504059"/>
          <a:ext cx="2422485" cy="231993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chemeClr val="bg1"/>
              </a:solidFill>
            </a:rPr>
            <a:t>zespoły przedszkolno-szkolne zamiast oddziałów przedszkolnych, łączenie przedszkoli w zespoły </a:t>
          </a:r>
          <a:endParaRPr lang="pl-PL" sz="1100" kern="1200" dirty="0">
            <a:solidFill>
              <a:schemeClr val="bg1"/>
            </a:solidFill>
          </a:endParaRPr>
        </a:p>
      </dsp:txBody>
      <dsp:txXfrm>
        <a:off x="3335261" y="1091640"/>
        <a:ext cx="1224569" cy="1144776"/>
      </dsp:txXfrm>
    </dsp:sp>
    <dsp:sp modelId="{A6BA3240-D34C-4DDA-B2A6-50B554ED19C8}">
      <dsp:nvSpPr>
        <dsp:cNvPr id="0" name=""/>
        <dsp:cNvSpPr/>
      </dsp:nvSpPr>
      <dsp:spPr>
        <a:xfrm rot="7504943">
          <a:off x="4396970" y="1263062"/>
          <a:ext cx="3366333" cy="3366333"/>
        </a:xfrm>
        <a:prstGeom prst="circularArrow">
          <a:avLst>
            <a:gd name="adj1" fmla="val 4878"/>
            <a:gd name="adj2" fmla="val 312630"/>
            <a:gd name="adj3" fmla="val 3197385"/>
            <a:gd name="adj4" fmla="val 15148452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843E0-7576-4409-9BD8-3A4387ED3179}">
      <dsp:nvSpPr>
        <dsp:cNvPr id="0" name=""/>
        <dsp:cNvSpPr/>
      </dsp:nvSpPr>
      <dsp:spPr>
        <a:xfrm>
          <a:off x="2448280" y="216015"/>
          <a:ext cx="2545276" cy="254527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#1">
  <dgm:title val="Proces kołowy"/>
  <dgm:desc val="Umożliwia pokazanie sekwencyjnych etapów procesu. Ograniczony do jedenastu kształtów poziomu 1 przy nieograniczonej liczbie kształtów poziomu 2. Najlepiej się sprawdza w przypadku małej ilości tekstu. Nieużywany tekst jest niewidoczny, ale jest dostępny po przełączeniu układu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6189" cy="49665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902" y="1"/>
            <a:ext cx="2946189" cy="49665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58DCABC8-B323-4763-AE37-9C240ECA6548}" type="datetimeFigureOut">
              <a:rPr lang="pl-PL" smtClean="0"/>
              <a:t>2012-10-03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4" y="9428402"/>
            <a:ext cx="2946189" cy="49665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902" y="9428402"/>
            <a:ext cx="2946189" cy="49665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AD254B69-0FD9-4259-BAC1-77C7D7A590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687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6332"/>
          </a:xfrm>
          <a:prstGeom prst="rect">
            <a:avLst/>
          </a:prstGeom>
        </p:spPr>
        <p:txBody>
          <a:bodyPr vert="horz" lIns="95529" tIns="47764" rIns="95529" bIns="4776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8" y="4"/>
            <a:ext cx="2945659" cy="496332"/>
          </a:xfrm>
          <a:prstGeom prst="rect">
            <a:avLst/>
          </a:prstGeom>
        </p:spPr>
        <p:txBody>
          <a:bodyPr vert="horz" lIns="95529" tIns="47764" rIns="95529" bIns="47764" rtlCol="0"/>
          <a:lstStyle>
            <a:lvl1pPr algn="r">
              <a:defRPr sz="1300"/>
            </a:lvl1pPr>
          </a:lstStyle>
          <a:p>
            <a:fld id="{02716957-2A9E-4272-8328-49035BE1278A}" type="datetimeFigureOut">
              <a:rPr lang="pl-PL" smtClean="0"/>
              <a:t>2012-10-03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9" tIns="47764" rIns="95529" bIns="4776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9" y="4715155"/>
            <a:ext cx="5438140" cy="4466987"/>
          </a:xfrm>
          <a:prstGeom prst="rect">
            <a:avLst/>
          </a:prstGeom>
        </p:spPr>
        <p:txBody>
          <a:bodyPr vert="horz" lIns="95529" tIns="47764" rIns="95529" bIns="47764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5" y="9428588"/>
            <a:ext cx="2945659" cy="496332"/>
          </a:xfrm>
          <a:prstGeom prst="rect">
            <a:avLst/>
          </a:prstGeom>
        </p:spPr>
        <p:txBody>
          <a:bodyPr vert="horz" lIns="95529" tIns="47764" rIns="95529" bIns="4776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8" y="9428588"/>
            <a:ext cx="2945659" cy="496332"/>
          </a:xfrm>
          <a:prstGeom prst="rect">
            <a:avLst/>
          </a:prstGeom>
        </p:spPr>
        <p:txBody>
          <a:bodyPr vert="horz" lIns="95529" tIns="47764" rIns="95529" bIns="47764" rtlCol="0" anchor="b"/>
          <a:lstStyle>
            <a:lvl1pPr algn="r">
              <a:defRPr sz="1300"/>
            </a:lvl1pPr>
          </a:lstStyle>
          <a:p>
            <a:fld id="{250EEEDF-9422-40D6-9F6E-DC49FC7885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95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EEDF-9422-40D6-9F6E-DC49FC7885E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265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87F4-01F8-49C5-853A-2F016EDD7F5A}" type="datetime1">
              <a:rPr lang="pl-PL" smtClean="0"/>
              <a:t>2012-10-03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CC7B-FA9A-4CCD-B5DC-5EBF550142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76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383A-5B6A-4A0B-896F-3600E12806B3}" type="datetime1">
              <a:rPr lang="pl-PL" smtClean="0"/>
              <a:t>2012-10-03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CC7B-FA9A-4CCD-B5DC-5EBF550142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62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8C0-6599-4826-8EA7-87F0A7DA886F}" type="datetime1">
              <a:rPr lang="pl-PL" smtClean="0"/>
              <a:t>2012-10-03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CC7B-FA9A-4CCD-B5DC-5EBF550142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956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F070-8F77-46C3-ACC5-0DF6B794068B}" type="datetime1">
              <a:rPr lang="pl-PL" smtClean="0"/>
              <a:t>2012-10-03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CC7B-FA9A-4CCD-B5DC-5EBF550142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526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F7DF-C4A9-43BA-A140-2D65A9316534}" type="datetime1">
              <a:rPr lang="pl-PL" smtClean="0"/>
              <a:t>2012-10-03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CC7B-FA9A-4CCD-B5DC-5EBF550142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60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9A9C-977F-4A57-AAA1-48B2F9E3C262}" type="datetime1">
              <a:rPr lang="pl-PL" smtClean="0"/>
              <a:t>2012-10-03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CC7B-FA9A-4CCD-B5DC-5EBF550142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502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44E6-6CE9-44F5-81B9-AA3C081999AD}" type="datetime1">
              <a:rPr lang="pl-PL" smtClean="0"/>
              <a:t>2012-10-03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CC7B-FA9A-4CCD-B5DC-5EBF550142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28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4BC9-D9B3-4847-9903-635CE4789D0C}" type="datetime1">
              <a:rPr lang="pl-PL" smtClean="0"/>
              <a:t>2012-10-03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CC7B-FA9A-4CCD-B5DC-5EBF550142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82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9DC1-B53E-47C7-A763-60B0A2793507}" type="datetime1">
              <a:rPr lang="pl-PL" smtClean="0"/>
              <a:t>2012-10-03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CC7B-FA9A-4CCD-B5DC-5EBF550142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426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31B2-857D-42B2-BEAC-A02D1CD04BEA}" type="datetime1">
              <a:rPr lang="pl-PL" smtClean="0"/>
              <a:t>2012-10-03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CC7B-FA9A-4CCD-B5DC-5EBF550142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05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171F-D0CC-4B12-BCAC-62DE735966A8}" type="datetime1">
              <a:rPr lang="pl-PL" smtClean="0"/>
              <a:t>2012-10-03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CC7B-FA9A-4CCD-B5DC-5EBF550142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65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1C4F7-A8E3-40C4-87B0-11F27B884E60}" type="datetime1">
              <a:rPr lang="pl-PL" smtClean="0"/>
              <a:t>2012-10-03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7CC7B-FA9A-4CCD-B5DC-5EBF550142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830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chart" Target="../charts/chart6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12" Type="http://schemas.openxmlformats.org/officeDocument/2006/relationships/chart" Target="../charts/chart5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openxmlformats.org/officeDocument/2006/relationships/chart" Target="../charts/chart4.xml"/><Relationship Id="rId5" Type="http://schemas.openxmlformats.org/officeDocument/2006/relationships/diagramColors" Target="../diagrams/colors6.xml"/><Relationship Id="rId10" Type="http://schemas.openxmlformats.org/officeDocument/2006/relationships/chart" Target="../charts/chart3.xml"/><Relationship Id="rId4" Type="http://schemas.openxmlformats.org/officeDocument/2006/relationships/diagramQuickStyle" Target="../diagrams/quickStyle6.xml"/><Relationship Id="rId9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724127" cy="4039776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sx="1000" sy="1000" algn="ctr" rotWithShape="0">
              <a:schemeClr val="bg2"/>
            </a:outerShdw>
          </a:effectLst>
          <a:extLst/>
        </p:spPr>
      </p:pic>
      <p:sp>
        <p:nvSpPr>
          <p:cNvPr id="14" name="pole tekstowe 3"/>
          <p:cNvSpPr txBox="1"/>
          <p:nvPr/>
        </p:nvSpPr>
        <p:spPr>
          <a:xfrm>
            <a:off x="270782" y="3861048"/>
            <a:ext cx="8676456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4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pl-PL" sz="5400" b="1" dirty="0" smtClean="0">
                <a:solidFill>
                  <a:srgbClr val="FFC000"/>
                </a:solidFill>
                <a:effectLst>
                  <a:glow rad="76200">
                    <a:srgbClr val="000000">
                      <a:alpha val="85000"/>
                    </a:srgbClr>
                  </a:glow>
                </a:effectLst>
                <a:latin typeface="Calibri"/>
                <a:ea typeface="Times New Roman"/>
                <a:cs typeface="Times New Roman"/>
              </a:rPr>
              <a:t>DOBRE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5400" b="1" dirty="0" smtClean="0">
                <a:solidFill>
                  <a:srgbClr val="FFC000"/>
                </a:solidFill>
                <a:effectLst>
                  <a:glow rad="76200">
                    <a:srgbClr val="000000">
                      <a:alpha val="85000"/>
                    </a:srgbClr>
                  </a:glow>
                </a:effectLst>
                <a:latin typeface="Calibri"/>
                <a:ea typeface="Times New Roman"/>
                <a:cs typeface="Times New Roman"/>
              </a:rPr>
              <a:t>TAŃSZE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5400" b="1" dirty="0" smtClean="0">
                <a:solidFill>
                  <a:srgbClr val="FFC000"/>
                </a:solidFill>
                <a:effectLst>
                  <a:glow rad="76200">
                    <a:srgbClr val="000000">
                      <a:alpha val="85000"/>
                    </a:srgbClr>
                  </a:glow>
                </a:effectLst>
                <a:latin typeface="Calibri"/>
                <a:ea typeface="Times New Roman"/>
                <a:cs typeface="Times New Roman"/>
              </a:rPr>
              <a:t>DOSTĘPNE</a:t>
            </a:r>
            <a:endParaRPr lang="pl-PL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98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6" y="0"/>
            <a:ext cx="916394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25751999"/>
              </p:ext>
            </p:extLst>
          </p:nvPr>
        </p:nvGraphicFramePr>
        <p:xfrm>
          <a:off x="-2124744" y="1772816"/>
          <a:ext cx="8559702" cy="4976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82080154"/>
              </p:ext>
            </p:extLst>
          </p:nvPr>
        </p:nvGraphicFramePr>
        <p:xfrm>
          <a:off x="3131840" y="44624"/>
          <a:ext cx="8622704" cy="5199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79512" y="218896"/>
            <a:ext cx="2855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sz="2800" b="1" dirty="0" smtClean="0">
                <a:solidFill>
                  <a:schemeClr val="bg1"/>
                </a:solidFill>
              </a:rPr>
              <a:t>Pozostałe korzyści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484137" y="548680"/>
            <a:ext cx="201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C000"/>
                </a:solidFill>
              </a:rPr>
              <a:t>d</a:t>
            </a:r>
            <a:r>
              <a:rPr lang="pl-PL" sz="2400" b="1" dirty="0" smtClean="0">
                <a:solidFill>
                  <a:srgbClr val="FFC000"/>
                </a:solidFill>
              </a:rPr>
              <a:t>la rodziców…</a:t>
            </a:r>
            <a:endParaRPr lang="pl-PL" sz="2400" b="1" dirty="0">
              <a:solidFill>
                <a:srgbClr val="FFC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508104" y="4983559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d</a:t>
            </a:r>
            <a:r>
              <a:rPr lang="pl-PL" sz="2400" b="1" dirty="0" smtClean="0">
                <a:solidFill>
                  <a:schemeClr val="bg1"/>
                </a:solidFill>
              </a:rPr>
              <a:t>la gmin…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0" y="0"/>
            <a:ext cx="9163946" cy="6858000"/>
            <a:chOff x="0" y="0"/>
            <a:chExt cx="9163946" cy="6858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63946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83" y="2225540"/>
              <a:ext cx="5433028" cy="4299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pole tekstowe 3"/>
            <p:cNvSpPr txBox="1"/>
            <p:nvPr/>
          </p:nvSpPr>
          <p:spPr>
            <a:xfrm>
              <a:off x="683568" y="447055"/>
              <a:ext cx="415293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 smtClean="0">
                  <a:solidFill>
                    <a:schemeClr val="bg1"/>
                  </a:solidFill>
                </a:rPr>
                <a:t>Więcej</a:t>
              </a:r>
              <a:r>
                <a:rPr lang="pl-PL" sz="2800" dirty="0" smtClean="0">
                  <a:solidFill>
                    <a:schemeClr val="bg1"/>
                  </a:solidFill>
                </a:rPr>
                <a:t> </a:t>
              </a:r>
              <a:r>
                <a:rPr lang="pl-PL" sz="2400" dirty="0" smtClean="0">
                  <a:solidFill>
                    <a:schemeClr val="bg1"/>
                  </a:solidFill>
                </a:rPr>
                <a:t>miejsc w przedszkolach</a:t>
              </a:r>
            </a:p>
            <a:p>
              <a:endParaRPr lang="pl-PL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7740352" y="548681"/>
              <a:ext cx="798862" cy="5984625"/>
              <a:chOff x="7445546" y="548681"/>
              <a:chExt cx="798862" cy="5984625"/>
            </a:xfrm>
          </p:grpSpPr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20" y="548681"/>
                <a:ext cx="792088" cy="55629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pole tekstowe 1"/>
              <p:cNvSpPr txBox="1"/>
              <p:nvPr/>
            </p:nvSpPr>
            <p:spPr>
              <a:xfrm>
                <a:off x="7445546" y="692696"/>
                <a:ext cx="788999" cy="461665"/>
              </a:xfrm>
              <a:prstGeom prst="rect">
                <a:avLst/>
              </a:prstGeom>
              <a:noFill/>
              <a:effectLst>
                <a:glow rad="63500">
                  <a:schemeClr val="accent1">
                    <a:satMod val="175000"/>
                    <a:alpha val="40000"/>
                  </a:schemeClr>
                </a:glow>
                <a:softEdge rad="1905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pl-PL" sz="2400" b="1" dirty="0" smtClean="0">
                    <a:solidFill>
                      <a:srgbClr val="FFC000"/>
                    </a:solidFill>
                    <a:effectLst>
                      <a:outerShdw blurRad="50800" dist="38100" dir="8100000" algn="tr" rotWithShape="0">
                        <a:schemeClr val="bg1">
                          <a:alpha val="40000"/>
                        </a:schemeClr>
                      </a:outerShdw>
                    </a:effectLst>
                  </a:rPr>
                  <a:t>90 %</a:t>
                </a:r>
                <a:endParaRPr lang="pl-PL" sz="2400" b="1" dirty="0">
                  <a:solidFill>
                    <a:srgbClr val="FFC000"/>
                  </a:solidFill>
                  <a:effectLst>
                    <a:outerShdw blurRad="50800" dist="38100" dir="8100000" algn="tr" rotWithShape="0">
                      <a:schemeClr val="bg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" name="pole tekstowe 2"/>
              <p:cNvSpPr txBox="1"/>
              <p:nvPr/>
            </p:nvSpPr>
            <p:spPr>
              <a:xfrm>
                <a:off x="7506367" y="6163974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smtClean="0"/>
                  <a:t>2015</a:t>
                </a:r>
                <a:endParaRPr lang="pl-PL" b="1" dirty="0"/>
              </a:p>
            </p:txBody>
          </p:sp>
          <p:cxnSp>
            <p:nvCxnSpPr>
              <p:cNvPr id="6" name="Łącznik prosty ze strzałką 5"/>
              <p:cNvCxnSpPr/>
              <p:nvPr/>
            </p:nvCxnSpPr>
            <p:spPr>
              <a:xfrm flipH="1" flipV="1">
                <a:off x="7848364" y="1268760"/>
                <a:ext cx="5679" cy="4464496"/>
              </a:xfrm>
              <a:prstGeom prst="straightConnector1">
                <a:avLst/>
              </a:prstGeom>
              <a:ln w="47625" cap="rnd" cmpd="sng">
                <a:solidFill>
                  <a:srgbClr val="FFC000"/>
                </a:solidFill>
                <a:tailEnd type="arrow"/>
              </a:ln>
              <a:effectLst>
                <a:glow rad="63500">
                  <a:schemeClr val="bg1">
                    <a:alpha val="40000"/>
                  </a:schemeClr>
                </a:glow>
                <a:outerShdw blurRad="50800" dist="38100" dir="8100000" sx="1000" sy="1000" algn="tr" rotWithShape="0">
                  <a:schemeClr val="accent1">
                    <a:alpha val="4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2386402619"/>
                </p:ext>
              </p:extLst>
            </p:nvPr>
          </p:nvGraphicFramePr>
          <p:xfrm>
            <a:off x="5764180" y="3330142"/>
            <a:ext cx="1904164" cy="84855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702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63946" cy="6858000"/>
            <a:chOff x="0" y="0"/>
            <a:chExt cx="9163946" cy="6858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63946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168981130"/>
                </p:ext>
              </p:extLst>
            </p:nvPr>
          </p:nvGraphicFramePr>
          <p:xfrm>
            <a:off x="539553" y="1556792"/>
            <a:ext cx="8208911" cy="48245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pole tekstowe 14"/>
            <p:cNvSpPr txBox="1"/>
            <p:nvPr/>
          </p:nvSpPr>
          <p:spPr>
            <a:xfrm>
              <a:off x="3873125" y="3489695"/>
              <a:ext cx="1417696" cy="923330"/>
            </a:xfrm>
            <a:prstGeom prst="rect">
              <a:avLst/>
            </a:prstGeom>
            <a:noFill/>
            <a:effectLst>
              <a:glow rad="317500">
                <a:schemeClr val="bg1">
                  <a:alpha val="80000"/>
                </a:schemeClr>
              </a:glow>
              <a:softEdge rad="1143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smtClean="0">
                  <a:solidFill>
                    <a:srgbClr val="FFC000"/>
                  </a:solidFill>
                </a:rPr>
                <a:t>Dotacja</a:t>
              </a:r>
            </a:p>
            <a:p>
              <a:pPr algn="ctr"/>
              <a:r>
                <a:rPr lang="pl-PL" b="1" dirty="0">
                  <a:solidFill>
                    <a:srgbClr val="FFC000"/>
                  </a:solidFill>
                </a:rPr>
                <a:t>p</a:t>
              </a:r>
              <a:r>
                <a:rPr lang="pl-PL" b="1" dirty="0" smtClean="0">
                  <a:solidFill>
                    <a:srgbClr val="FFC000"/>
                  </a:solidFill>
                </a:rPr>
                <a:t>rzedszkolna</a:t>
              </a:r>
            </a:p>
            <a:p>
              <a:pPr algn="ctr"/>
              <a:r>
                <a:rPr lang="pl-PL" b="1" dirty="0" smtClean="0">
                  <a:solidFill>
                    <a:srgbClr val="FFC000"/>
                  </a:solidFill>
                </a:rPr>
                <a:t>to</a:t>
              </a:r>
              <a:endParaRPr lang="pl-PL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3594234" y="361162"/>
              <a:ext cx="19754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 smtClean="0">
                  <a:solidFill>
                    <a:schemeClr val="bg1"/>
                  </a:solidFill>
                </a:rPr>
                <a:t>Cele ustawy</a:t>
              </a:r>
              <a:endParaRPr lang="pl-PL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39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-19946" y="0"/>
            <a:ext cx="9163946" cy="6869315"/>
            <a:chOff x="-19946" y="0"/>
            <a:chExt cx="9163946" cy="686931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946" y="0"/>
              <a:ext cx="9163946" cy="6869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pole tekstowe 3"/>
            <p:cNvSpPr txBox="1"/>
            <p:nvPr/>
          </p:nvSpPr>
          <p:spPr>
            <a:xfrm>
              <a:off x="4733900" y="447055"/>
              <a:ext cx="43100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pl-PL" sz="2800" b="1" dirty="0" smtClean="0">
                  <a:solidFill>
                    <a:schemeClr val="bg1"/>
                  </a:solidFill>
                </a:rPr>
                <a:t>Rodzice</a:t>
              </a:r>
              <a:r>
                <a:rPr lang="pl-PL" sz="2400" dirty="0" smtClean="0">
                  <a:solidFill>
                    <a:schemeClr val="bg1"/>
                  </a:solidFill>
                </a:rPr>
                <a:t> będą płacić coraz mniej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51666" y="5659351"/>
              <a:ext cx="19902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 smtClean="0">
                  <a:solidFill>
                    <a:schemeClr val="bg1"/>
                  </a:solidFill>
                </a:rPr>
                <a:t>5 godzin bezpłatnie (minimum)</a:t>
              </a:r>
              <a:endParaRPr lang="pl-PL" dirty="0"/>
            </a:p>
          </p:txBody>
        </p:sp>
        <p:sp>
          <p:nvSpPr>
            <p:cNvPr id="27" name="Dowolny kształt 26"/>
            <p:cNvSpPr/>
            <p:nvPr/>
          </p:nvSpPr>
          <p:spPr>
            <a:xfrm>
              <a:off x="251520" y="3355615"/>
              <a:ext cx="2376264" cy="1010863"/>
            </a:xfrm>
            <a:custGeom>
              <a:avLst/>
              <a:gdLst>
                <a:gd name="connsiteX0" fmla="*/ 0 w 2097563"/>
                <a:gd name="connsiteY0" fmla="*/ 0 h 1010863"/>
                <a:gd name="connsiteX1" fmla="*/ 2097563 w 2097563"/>
                <a:gd name="connsiteY1" fmla="*/ 0 h 1010863"/>
                <a:gd name="connsiteX2" fmla="*/ 2097563 w 2097563"/>
                <a:gd name="connsiteY2" fmla="*/ 1010863 h 1010863"/>
                <a:gd name="connsiteX3" fmla="*/ 0 w 2097563"/>
                <a:gd name="connsiteY3" fmla="*/ 1010863 h 1010863"/>
                <a:gd name="connsiteX4" fmla="*/ 0 w 2097563"/>
                <a:gd name="connsiteY4" fmla="*/ 0 h 101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7563" h="1010863">
                  <a:moveTo>
                    <a:pt x="0" y="0"/>
                  </a:moveTo>
                  <a:lnTo>
                    <a:pt x="2097563" y="0"/>
                  </a:lnTo>
                  <a:lnTo>
                    <a:pt x="2097563" y="1010863"/>
                  </a:lnTo>
                  <a:lnTo>
                    <a:pt x="0" y="10108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0" rIns="0" bIns="0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800" kern="1200" dirty="0" smtClean="0">
                  <a:solidFill>
                    <a:schemeClr val="bg1"/>
                  </a:solidFill>
                </a:rPr>
                <a:t>każda godz. powyżej minimum płatna, cena ustalana przez gminę – od 0 zł. </a:t>
              </a:r>
              <a:r>
                <a:rPr lang="pl-PL" dirty="0">
                  <a:solidFill>
                    <a:schemeClr val="bg1"/>
                  </a:solidFill>
                </a:rPr>
                <a:t>d</a:t>
              </a:r>
              <a:r>
                <a:rPr lang="pl-PL" sz="1800" kern="1200" dirty="0" smtClean="0">
                  <a:solidFill>
                    <a:schemeClr val="bg1"/>
                  </a:solidFill>
                </a:rPr>
                <a:t>o nawet 3,98 zł.</a:t>
              </a:r>
              <a:endParaRPr lang="pl-PL" sz="1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Pierścień 27"/>
            <p:cNvSpPr/>
            <p:nvPr/>
          </p:nvSpPr>
          <p:spPr>
            <a:xfrm>
              <a:off x="3052246" y="2527154"/>
              <a:ext cx="1447746" cy="1372321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Dowolny kształt 28"/>
            <p:cNvSpPr/>
            <p:nvPr/>
          </p:nvSpPr>
          <p:spPr>
            <a:xfrm>
              <a:off x="2752886" y="3821381"/>
              <a:ext cx="2097563" cy="1010863"/>
            </a:xfrm>
            <a:custGeom>
              <a:avLst/>
              <a:gdLst>
                <a:gd name="connsiteX0" fmla="*/ 0 w 2097563"/>
                <a:gd name="connsiteY0" fmla="*/ 0 h 1010863"/>
                <a:gd name="connsiteX1" fmla="*/ 2097563 w 2097563"/>
                <a:gd name="connsiteY1" fmla="*/ 0 h 1010863"/>
                <a:gd name="connsiteX2" fmla="*/ 2097563 w 2097563"/>
                <a:gd name="connsiteY2" fmla="*/ 1010863 h 1010863"/>
                <a:gd name="connsiteX3" fmla="*/ 0 w 2097563"/>
                <a:gd name="connsiteY3" fmla="*/ 1010863 h 1010863"/>
                <a:gd name="connsiteX4" fmla="*/ 0 w 2097563"/>
                <a:gd name="connsiteY4" fmla="*/ 0 h 101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7563" h="1010863">
                  <a:moveTo>
                    <a:pt x="0" y="0"/>
                  </a:moveTo>
                  <a:lnTo>
                    <a:pt x="2097563" y="0"/>
                  </a:lnTo>
                  <a:lnTo>
                    <a:pt x="2097563" y="1010863"/>
                  </a:lnTo>
                  <a:lnTo>
                    <a:pt x="0" y="10108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19" tIns="0" rIns="0" bIns="-1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800" kern="1200" dirty="0" smtClean="0">
                  <a:solidFill>
                    <a:srgbClr val="FFC000"/>
                  </a:solidFill>
                  <a:latin typeface="+mn-lt"/>
                  <a:ea typeface="+mn-ea"/>
                  <a:cs typeface="+mn-cs"/>
                </a:rPr>
                <a:t>6. i 7. godz. maks</a:t>
              </a:r>
              <a:r>
                <a:rPr lang="pl-PL" sz="1800" kern="1200" dirty="0" smtClean="0">
                  <a:solidFill>
                    <a:srgbClr val="FFC000"/>
                  </a:solidFill>
                </a:rPr>
                <a:t>. </a:t>
              </a:r>
              <a:br>
                <a:rPr lang="pl-PL" sz="1800" kern="1200" dirty="0" smtClean="0">
                  <a:solidFill>
                    <a:srgbClr val="FFC000"/>
                  </a:solidFill>
                </a:rPr>
              </a:br>
              <a:r>
                <a:rPr lang="pl-PL" sz="1800" kern="1200" dirty="0" smtClean="0">
                  <a:solidFill>
                    <a:srgbClr val="FFC000"/>
                  </a:solidFill>
                </a:rPr>
                <a:t>za ZŁOTÓWKĘ</a:t>
              </a:r>
              <a:endParaRPr lang="pl-PL" sz="1800" kern="1200" dirty="0">
                <a:solidFill>
                  <a:srgbClr val="FFC000"/>
                </a:solidFill>
              </a:endParaRPr>
            </a:p>
          </p:txBody>
        </p:sp>
        <p:sp>
          <p:nvSpPr>
            <p:cNvPr id="30" name="Pierścień 29"/>
            <p:cNvSpPr/>
            <p:nvPr/>
          </p:nvSpPr>
          <p:spPr>
            <a:xfrm>
              <a:off x="5275322" y="3451705"/>
              <a:ext cx="1130946" cy="1084274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Dowolny kształt 30"/>
            <p:cNvSpPr/>
            <p:nvPr/>
          </p:nvSpPr>
          <p:spPr>
            <a:xfrm>
              <a:off x="4822092" y="4529070"/>
              <a:ext cx="2097563" cy="866847"/>
            </a:xfrm>
            <a:custGeom>
              <a:avLst/>
              <a:gdLst>
                <a:gd name="connsiteX0" fmla="*/ 0 w 2097563"/>
                <a:gd name="connsiteY0" fmla="*/ 0 h 1010863"/>
                <a:gd name="connsiteX1" fmla="*/ 2097563 w 2097563"/>
                <a:gd name="connsiteY1" fmla="*/ 0 h 1010863"/>
                <a:gd name="connsiteX2" fmla="*/ 2097563 w 2097563"/>
                <a:gd name="connsiteY2" fmla="*/ 1010863 h 1010863"/>
                <a:gd name="connsiteX3" fmla="*/ 0 w 2097563"/>
                <a:gd name="connsiteY3" fmla="*/ 1010863 h 1010863"/>
                <a:gd name="connsiteX4" fmla="*/ 0 w 2097563"/>
                <a:gd name="connsiteY4" fmla="*/ 0 h 101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7563" h="1010863">
                  <a:moveTo>
                    <a:pt x="0" y="0"/>
                  </a:moveTo>
                  <a:lnTo>
                    <a:pt x="2097563" y="0"/>
                  </a:lnTo>
                  <a:lnTo>
                    <a:pt x="2097563" y="1010863"/>
                  </a:lnTo>
                  <a:lnTo>
                    <a:pt x="0" y="10108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19" tIns="0" rIns="0" bIns="-1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800" kern="1200" dirty="0" smtClean="0">
                  <a:solidFill>
                    <a:srgbClr val="FFC000"/>
                  </a:solidFill>
                </a:rPr>
                <a:t>6., 7. i 8. godz. maks. za ZŁOTÓWKĘ</a:t>
              </a:r>
              <a:endParaRPr lang="pl-PL" sz="1800" kern="1200" dirty="0">
                <a:solidFill>
                  <a:srgbClr val="FFC000"/>
                </a:solidFill>
              </a:endParaRPr>
            </a:p>
          </p:txBody>
        </p:sp>
        <p:sp>
          <p:nvSpPr>
            <p:cNvPr id="1024" name="Pierścień 1023"/>
            <p:cNvSpPr/>
            <p:nvPr/>
          </p:nvSpPr>
          <p:spPr>
            <a:xfrm>
              <a:off x="7307692" y="4363727"/>
              <a:ext cx="936715" cy="917631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5" name="Dowolny kształt 1024"/>
            <p:cNvSpPr/>
            <p:nvPr/>
          </p:nvSpPr>
          <p:spPr>
            <a:xfrm>
              <a:off x="6774626" y="5374590"/>
              <a:ext cx="2097563" cy="938855"/>
            </a:xfrm>
            <a:custGeom>
              <a:avLst/>
              <a:gdLst>
                <a:gd name="connsiteX0" fmla="*/ 0 w 2097563"/>
                <a:gd name="connsiteY0" fmla="*/ 0 h 1010863"/>
                <a:gd name="connsiteX1" fmla="*/ 2097563 w 2097563"/>
                <a:gd name="connsiteY1" fmla="*/ 0 h 1010863"/>
                <a:gd name="connsiteX2" fmla="*/ 2097563 w 2097563"/>
                <a:gd name="connsiteY2" fmla="*/ 1010863 h 1010863"/>
                <a:gd name="connsiteX3" fmla="*/ 0 w 2097563"/>
                <a:gd name="connsiteY3" fmla="*/ 1010863 h 1010863"/>
                <a:gd name="connsiteX4" fmla="*/ 0 w 2097563"/>
                <a:gd name="connsiteY4" fmla="*/ 0 h 101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7563" h="1010863">
                  <a:moveTo>
                    <a:pt x="0" y="0"/>
                  </a:moveTo>
                  <a:lnTo>
                    <a:pt x="2097563" y="0"/>
                  </a:lnTo>
                  <a:lnTo>
                    <a:pt x="2097563" y="1010863"/>
                  </a:lnTo>
                  <a:lnTo>
                    <a:pt x="0" y="10108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19" tIns="0" rIns="0" bIns="-1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>
                  <a:solidFill>
                    <a:srgbClr val="FFC000"/>
                  </a:solidFill>
                </a:rPr>
                <a:t>wszystkie dodatkowe godz. maks. za ZŁOTÓWKĘ</a:t>
              </a:r>
              <a:endParaRPr lang="pl-PL" kern="1200" dirty="0">
                <a:solidFill>
                  <a:srgbClr val="FFC000"/>
                </a:solidFill>
              </a:endParaRPr>
            </a:p>
          </p:txBody>
        </p:sp>
        <p:grpSp>
          <p:nvGrpSpPr>
            <p:cNvPr id="1026" name="Grupa 1025"/>
            <p:cNvGrpSpPr/>
            <p:nvPr/>
          </p:nvGrpSpPr>
          <p:grpSpPr>
            <a:xfrm>
              <a:off x="613812" y="1196752"/>
              <a:ext cx="1687349" cy="2035417"/>
              <a:chOff x="613812" y="1844824"/>
              <a:chExt cx="1687349" cy="2035417"/>
            </a:xfrm>
          </p:grpSpPr>
          <p:sp>
            <p:nvSpPr>
              <p:cNvPr id="26" name="Pierścień 25"/>
              <p:cNvSpPr/>
              <p:nvPr/>
            </p:nvSpPr>
            <p:spPr>
              <a:xfrm>
                <a:off x="613812" y="2192892"/>
                <a:ext cx="1687349" cy="1687349"/>
              </a:xfrm>
              <a:prstGeom prst="donut">
                <a:avLst>
                  <a:gd name="adj" fmla="val 2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pole tekstowe 9"/>
              <p:cNvSpPr txBox="1"/>
              <p:nvPr/>
            </p:nvSpPr>
            <p:spPr>
              <a:xfrm>
                <a:off x="971600" y="1844824"/>
                <a:ext cx="9973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pl-PL" b="1" dirty="0">
                    <a:solidFill>
                      <a:schemeClr val="bg1"/>
                    </a:solidFill>
                  </a:rPr>
                  <a:t>2012.09</a:t>
                </a:r>
                <a:r>
                  <a:rPr lang="pl-PL" dirty="0" smtClean="0">
                    <a:solidFill>
                      <a:schemeClr val="bg1"/>
                    </a:solidFill>
                  </a:rPr>
                  <a:t> </a:t>
                </a:r>
                <a:endParaRPr lang="pl-PL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pole tekstowe 11"/>
            <p:cNvSpPr txBox="1"/>
            <p:nvPr/>
          </p:nvSpPr>
          <p:spPr>
            <a:xfrm>
              <a:off x="5461946" y="3171431"/>
              <a:ext cx="8178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pl-PL" sz="1400" b="1" dirty="0" smtClean="0">
                  <a:solidFill>
                    <a:srgbClr val="FFC000"/>
                  </a:solidFill>
                </a:rPr>
                <a:t>2014.09</a:t>
              </a:r>
              <a:r>
                <a:rPr lang="pl-PL" sz="1400" dirty="0" smtClean="0">
                  <a:solidFill>
                    <a:srgbClr val="FFC000"/>
                  </a:solidFill>
                </a:rPr>
                <a:t> </a:t>
              </a:r>
              <a:endParaRPr lang="pl-PL" sz="1400" dirty="0">
                <a:solidFill>
                  <a:srgbClr val="FFC000"/>
                </a:solidFill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3347858" y="2197369"/>
              <a:ext cx="907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pl-PL" sz="1600" b="1" dirty="0" smtClean="0">
                  <a:solidFill>
                    <a:srgbClr val="FFC000"/>
                  </a:solidFill>
                </a:rPr>
                <a:t>2013.09</a:t>
              </a:r>
              <a:r>
                <a:rPr lang="pl-PL" sz="1600" dirty="0" smtClean="0">
                  <a:solidFill>
                    <a:srgbClr val="FFC000"/>
                  </a:solidFill>
                </a:rPr>
                <a:t> </a:t>
              </a:r>
              <a:endParaRPr lang="pl-PL" sz="1600" dirty="0">
                <a:solidFill>
                  <a:srgbClr val="FFC000"/>
                </a:solidFill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7458563" y="4093637"/>
              <a:ext cx="7296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pl-PL" sz="1200" b="1" dirty="0" smtClean="0">
                  <a:solidFill>
                    <a:srgbClr val="FFC000"/>
                  </a:solidFill>
                </a:rPr>
                <a:t>2015.09</a:t>
              </a:r>
              <a:r>
                <a:rPr lang="pl-PL" sz="1200" dirty="0" smtClean="0">
                  <a:solidFill>
                    <a:srgbClr val="FFC000"/>
                  </a:solidFill>
                </a:rPr>
                <a:t> </a:t>
              </a:r>
              <a:endParaRPr lang="pl-PL" sz="1200" dirty="0">
                <a:solidFill>
                  <a:srgbClr val="FFC000"/>
                </a:solidFill>
              </a:endParaRPr>
            </a:p>
          </p:txBody>
        </p:sp>
        <p:sp>
          <p:nvSpPr>
            <p:cNvPr id="1027" name="pole tekstowe 1026"/>
            <p:cNvSpPr txBox="1"/>
            <p:nvPr/>
          </p:nvSpPr>
          <p:spPr>
            <a:xfrm>
              <a:off x="971600" y="1863379"/>
              <a:ext cx="9756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000" dirty="0" smtClean="0">
                  <a:solidFill>
                    <a:schemeClr val="bg1"/>
                  </a:solidFill>
                </a:rPr>
                <a:t>zł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38" name="pole tekstowe 37"/>
            <p:cNvSpPr txBox="1"/>
            <p:nvPr/>
          </p:nvSpPr>
          <p:spPr>
            <a:xfrm>
              <a:off x="3288284" y="2748891"/>
              <a:ext cx="9756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800" dirty="0" smtClean="0">
                  <a:solidFill>
                    <a:schemeClr val="bg1"/>
                  </a:solidFill>
                </a:rPr>
                <a:t>zł</a:t>
              </a:r>
              <a:endParaRPr lang="pl-PL" sz="4800" dirty="0">
                <a:solidFill>
                  <a:schemeClr val="bg1"/>
                </a:solidFill>
              </a:endParaRPr>
            </a:p>
          </p:txBody>
        </p:sp>
        <p:sp>
          <p:nvSpPr>
            <p:cNvPr id="39" name="pole tekstowe 38"/>
            <p:cNvSpPr txBox="1"/>
            <p:nvPr/>
          </p:nvSpPr>
          <p:spPr>
            <a:xfrm>
              <a:off x="5352960" y="3601195"/>
              <a:ext cx="9756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000" dirty="0" smtClean="0">
                  <a:solidFill>
                    <a:schemeClr val="bg1"/>
                  </a:solidFill>
                </a:rPr>
                <a:t>zł</a:t>
              </a:r>
              <a:endParaRPr lang="pl-PL" sz="4000" dirty="0">
                <a:solidFill>
                  <a:schemeClr val="bg1"/>
                </a:solidFill>
              </a:endParaRPr>
            </a:p>
          </p:txBody>
        </p:sp>
        <p:sp>
          <p:nvSpPr>
            <p:cNvPr id="40" name="pole tekstowe 39"/>
            <p:cNvSpPr txBox="1"/>
            <p:nvPr/>
          </p:nvSpPr>
          <p:spPr>
            <a:xfrm>
              <a:off x="7288214" y="4499376"/>
              <a:ext cx="975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zł</a:t>
              </a:r>
              <a:endParaRPr lang="pl-PL" sz="3600" dirty="0">
                <a:solidFill>
                  <a:schemeClr val="bg1"/>
                </a:solidFill>
              </a:endParaRPr>
            </a:p>
          </p:txBody>
        </p:sp>
        <p:sp>
          <p:nvSpPr>
            <p:cNvPr id="41" name="Prostokąt 40"/>
            <p:cNvSpPr/>
            <p:nvPr/>
          </p:nvSpPr>
          <p:spPr>
            <a:xfrm>
              <a:off x="3672969" y="5659351"/>
              <a:ext cx="21678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>
                  <a:solidFill>
                    <a:srgbClr val="FFC000"/>
                  </a:solidFill>
                </a:rPr>
                <a:t>5 godzin </a:t>
              </a:r>
              <a:r>
                <a:rPr lang="pl-PL" dirty="0" smtClean="0">
                  <a:solidFill>
                    <a:srgbClr val="FFC000"/>
                  </a:solidFill>
                </a:rPr>
                <a:t>bezpłatnie</a:t>
              </a:r>
              <a:r>
                <a:rPr lang="pl-PL" dirty="0">
                  <a:solidFill>
                    <a:srgbClr val="FFC000"/>
                  </a:solidFill>
                </a:rPr>
                <a:t> </a:t>
              </a:r>
              <a:r>
                <a:rPr lang="pl-PL" dirty="0" smtClean="0">
                  <a:solidFill>
                    <a:srgbClr val="FFC000"/>
                  </a:solidFill>
                </a:rPr>
                <a:t>(minimum)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02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972600" cy="6858000"/>
            <a:chOff x="0" y="0"/>
            <a:chExt cx="9972600" cy="6858000"/>
          </a:xfrm>
        </p:grpSpPr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1659934835"/>
                </p:ext>
              </p:extLst>
            </p:nvPr>
          </p:nvGraphicFramePr>
          <p:xfrm>
            <a:off x="2051720" y="2204864"/>
            <a:ext cx="7920880" cy="33123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63946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428097155"/>
                </p:ext>
              </p:extLst>
            </p:nvPr>
          </p:nvGraphicFramePr>
          <p:xfrm>
            <a:off x="189485" y="620688"/>
            <a:ext cx="8784975" cy="57606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025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9163946" cy="6858000"/>
            <a:chOff x="0" y="0"/>
            <a:chExt cx="9163946" cy="6858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63946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978083895"/>
                </p:ext>
              </p:extLst>
            </p:nvPr>
          </p:nvGraphicFramePr>
          <p:xfrm>
            <a:off x="0" y="1520789"/>
            <a:ext cx="9144000" cy="52925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pole tekstowe 5"/>
            <p:cNvSpPr txBox="1"/>
            <p:nvPr/>
          </p:nvSpPr>
          <p:spPr>
            <a:xfrm>
              <a:off x="2267744" y="2204864"/>
              <a:ext cx="851515" cy="646331"/>
            </a:xfrm>
            <a:prstGeom prst="rect">
              <a:avLst/>
            </a:prstGeom>
            <a:noFill/>
            <a:effectLst>
              <a:glow rad="127000">
                <a:schemeClr val="tx1"/>
              </a:glow>
              <a:softEdge rad="114300"/>
            </a:effectLst>
          </p:spPr>
          <p:txBody>
            <a:bodyPr wrap="none" rtlCol="0">
              <a:spAutoFit/>
            </a:bodyPr>
            <a:lstStyle>
              <a:defPPr>
                <a:defRPr lang="pl-PL"/>
              </a:defPPr>
              <a:lvl1pPr>
                <a:defRPr sz="3600" b="1">
                  <a:ln w="3175" cap="rnd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</a:defRPr>
              </a:lvl1pPr>
            </a:lstStyle>
            <a:p>
              <a:r>
                <a:rPr lang="pl-PL" dirty="0"/>
                <a:t>1/3</a:t>
              </a: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2267744" y="4690010"/>
              <a:ext cx="851515" cy="646331"/>
            </a:xfrm>
            <a:prstGeom prst="rect">
              <a:avLst/>
            </a:prstGeom>
            <a:noFill/>
            <a:effectLst>
              <a:glow rad="127000">
                <a:schemeClr val="tx1"/>
              </a:glow>
              <a:softEdge rad="114300"/>
            </a:effectLst>
          </p:spPr>
          <p:txBody>
            <a:bodyPr wrap="none" rtlCol="0">
              <a:spAutoFit/>
            </a:bodyPr>
            <a:lstStyle/>
            <a:p>
              <a:r>
                <a:rPr lang="pl-PL" sz="3600" b="1" dirty="0">
                  <a:ln w="3175" cap="rnd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2/3</a:t>
              </a: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1544090" y="342951"/>
              <a:ext cx="60757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 smtClean="0">
                  <a:solidFill>
                    <a:schemeClr val="bg1"/>
                  </a:solidFill>
                </a:rPr>
                <a:t>Podział dotacji na przedszkola w 2013 r</a:t>
              </a:r>
            </a:p>
            <a:p>
              <a:pPr algn="ctr"/>
              <a:r>
                <a:rPr lang="pl-PL" sz="2800" b="1" dirty="0" smtClean="0">
                  <a:solidFill>
                    <a:schemeClr val="bg1"/>
                  </a:solidFill>
                </a:rPr>
                <a:t>320 milionów zł.</a:t>
              </a:r>
              <a:endParaRPr lang="pl-PL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6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-108520" y="0"/>
            <a:ext cx="10081120" cy="6885384"/>
            <a:chOff x="-108520" y="0"/>
            <a:chExt cx="10081120" cy="6885384"/>
          </a:xfrm>
        </p:grpSpPr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926414322"/>
                </p:ext>
              </p:extLst>
            </p:nvPr>
          </p:nvGraphicFramePr>
          <p:xfrm>
            <a:off x="2051720" y="2204864"/>
            <a:ext cx="7920880" cy="33123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180512" cy="6885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pole tekstowe 7"/>
            <p:cNvSpPr txBox="1"/>
            <p:nvPr/>
          </p:nvSpPr>
          <p:spPr>
            <a:xfrm>
              <a:off x="-7268" y="44624"/>
              <a:ext cx="8568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800" b="1" dirty="0" smtClean="0">
                  <a:solidFill>
                    <a:schemeClr val="bg1"/>
                  </a:solidFill>
                </a:rPr>
                <a:t>Dotacja wspomoże rozwój przedszkoli</a:t>
              </a:r>
              <a:endParaRPr lang="pl-PL" sz="28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7" name="Wykres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51129526"/>
                </p:ext>
              </p:extLst>
            </p:nvPr>
          </p:nvGraphicFramePr>
          <p:xfrm>
            <a:off x="-108520" y="2358172"/>
            <a:ext cx="3600400" cy="18722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9" name="Wykres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36640926"/>
                </p:ext>
              </p:extLst>
            </p:nvPr>
          </p:nvGraphicFramePr>
          <p:xfrm>
            <a:off x="4463988" y="2366013"/>
            <a:ext cx="3888432" cy="19442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0" name="Wykres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15025958"/>
                </p:ext>
              </p:extLst>
            </p:nvPr>
          </p:nvGraphicFramePr>
          <p:xfrm>
            <a:off x="404170" y="1169472"/>
            <a:ext cx="1493912" cy="14436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11" name="Wykres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16246744"/>
                </p:ext>
              </p:extLst>
            </p:nvPr>
          </p:nvGraphicFramePr>
          <p:xfrm>
            <a:off x="4860032" y="1409221"/>
            <a:ext cx="1571286" cy="10115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2" name="Wykres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08212915"/>
                </p:ext>
              </p:extLst>
            </p:nvPr>
          </p:nvGraphicFramePr>
          <p:xfrm>
            <a:off x="20216" y="4255328"/>
            <a:ext cx="4208292" cy="26247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16" name="Wykres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78764502"/>
                </p:ext>
              </p:extLst>
            </p:nvPr>
          </p:nvGraphicFramePr>
          <p:xfrm>
            <a:off x="4788024" y="4222601"/>
            <a:ext cx="4428080" cy="26369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17" name="pole tekstowe 16"/>
            <p:cNvSpPr txBox="1"/>
            <p:nvPr/>
          </p:nvSpPr>
          <p:spPr>
            <a:xfrm>
              <a:off x="0" y="908498"/>
              <a:ext cx="2070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1" dirty="0">
                  <a:solidFill>
                    <a:schemeClr val="bg1"/>
                  </a:solidFill>
                </a:rPr>
                <a:t>g</a:t>
              </a:r>
              <a:r>
                <a:rPr lang="pl-PL" sz="2400" b="1" dirty="0" smtClean="0">
                  <a:solidFill>
                    <a:schemeClr val="bg1"/>
                  </a:solidFill>
                </a:rPr>
                <a:t>miny wiejskie</a:t>
              </a:r>
              <a:endParaRPr lang="pl-PL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5414497" y="861744"/>
              <a:ext cx="37080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1" dirty="0">
                  <a:solidFill>
                    <a:schemeClr val="bg1"/>
                  </a:solidFill>
                </a:rPr>
                <a:t>m</a:t>
              </a:r>
              <a:r>
                <a:rPr lang="pl-PL" sz="2400" b="1" dirty="0" smtClean="0">
                  <a:solidFill>
                    <a:schemeClr val="bg1"/>
                  </a:solidFill>
                </a:rPr>
                <a:t>iasta na prawach powiatu</a:t>
              </a:r>
              <a:endParaRPr lang="pl-PL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1763688" y="1370163"/>
              <a:ext cx="15980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>
                <a:defRPr sz="1400">
                  <a:solidFill>
                    <a:srgbClr val="FFC000"/>
                  </a:solidFill>
                  <a:effectLst>
                    <a:glow rad="127000">
                      <a:schemeClr val="tx1"/>
                    </a:glow>
                  </a:effectLst>
                </a:defRPr>
              </a:lvl1pPr>
            </a:lstStyle>
            <a:p>
              <a:r>
                <a:rPr lang="pl-PL" dirty="0"/>
                <a:t>56% dzieci w wieku 3-5 lat w przedszkolach</a:t>
              </a: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1979712" y="2881216"/>
              <a:ext cx="1598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>
                <a:defRPr sz="1400">
                  <a:solidFill>
                    <a:srgbClr val="FFC000"/>
                  </a:solidFill>
                  <a:effectLst>
                    <a:glow rad="127000">
                      <a:schemeClr val="tx1"/>
                    </a:glow>
                  </a:effectLst>
                </a:defRPr>
              </a:lvl1pPr>
            </a:lstStyle>
            <a:p>
              <a:r>
                <a:rPr lang="pl-PL" dirty="0"/>
                <a:t>60% dzieci nie płaci za przedszkole</a:t>
              </a:r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2290760" y="4725144"/>
              <a:ext cx="19864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>
                <a:defRPr sz="1400">
                  <a:solidFill>
                    <a:srgbClr val="FFC000"/>
                  </a:solidFill>
                  <a:effectLst>
                    <a:glow rad="127000">
                      <a:schemeClr val="tx1"/>
                    </a:glow>
                  </a:effectLst>
                </a:defRPr>
              </a:lvl1pPr>
            </a:lstStyle>
            <a:p>
              <a:r>
                <a:rPr lang="pl-PL" dirty="0"/>
                <a:t>83% dotacji w 2013 r. może być wykorzystane na rozwój </a:t>
              </a:r>
              <a:r>
                <a:rPr lang="pl-PL" dirty="0" smtClean="0"/>
                <a:t>wychowania przedszkolnego</a:t>
              </a:r>
              <a:endParaRPr lang="pl-PL" dirty="0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6288089" y="1380167"/>
              <a:ext cx="15980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>
                <a:defRPr sz="1400">
                  <a:solidFill>
                    <a:srgbClr val="FFC000"/>
                  </a:solidFill>
                  <a:effectLst>
                    <a:glow rad="127000">
                      <a:schemeClr val="tx1"/>
                    </a:glow>
                  </a:effectLst>
                </a:defRPr>
              </a:lvl1pPr>
            </a:lstStyle>
            <a:p>
              <a:r>
                <a:rPr lang="pl-PL" dirty="0"/>
                <a:t>87% dzieci w wieku 3-5 lat w przedszkolach</a:t>
              </a: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6659523" y="2492896"/>
              <a:ext cx="1902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 smtClean="0">
                  <a:solidFill>
                    <a:srgbClr val="FFC000"/>
                  </a:solidFill>
                  <a:effectLst>
                    <a:glow rad="127000">
                      <a:schemeClr val="tx1"/>
                    </a:glow>
                  </a:effectLst>
                </a:rPr>
                <a:t>22% dzieci nie płaci za przedszkole</a:t>
              </a:r>
              <a:endParaRPr lang="pl-PL" sz="1400" dirty="0"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</a:endParaRP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7087121" y="4725144"/>
              <a:ext cx="20354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>
                <a:defRPr sz="1400">
                  <a:solidFill>
                    <a:srgbClr val="FFC000"/>
                  </a:solidFill>
                  <a:effectLst>
                    <a:glow rad="127000">
                      <a:schemeClr val="tx1"/>
                    </a:glow>
                  </a:effectLst>
                </a:defRPr>
              </a:lvl1pPr>
            </a:lstStyle>
            <a:p>
              <a:r>
                <a:rPr lang="pl-PL" dirty="0"/>
                <a:t>47% dotacji w 2013 r. może </a:t>
              </a:r>
              <a:r>
                <a:rPr lang="pl-PL" dirty="0" smtClean="0"/>
                <a:t>być  </a:t>
              </a:r>
              <a:r>
                <a:rPr lang="pl-PL" dirty="0"/>
                <a:t>wykorzystane na rozwój </a:t>
              </a:r>
              <a:r>
                <a:rPr lang="pl-PL" dirty="0" smtClean="0"/>
                <a:t>wychowania przedszkolnego</a:t>
              </a: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1405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-179512" y="0"/>
            <a:ext cx="9343458" cy="6858000"/>
            <a:chOff x="-179512" y="0"/>
            <a:chExt cx="9343458" cy="6858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63946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468788060"/>
                </p:ext>
              </p:extLst>
            </p:nvPr>
          </p:nvGraphicFramePr>
          <p:xfrm>
            <a:off x="-179512" y="447055"/>
            <a:ext cx="9144000" cy="63813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pole tekstowe 9"/>
            <p:cNvSpPr txBox="1"/>
            <p:nvPr/>
          </p:nvSpPr>
          <p:spPr>
            <a:xfrm>
              <a:off x="323528" y="449729"/>
              <a:ext cx="82275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pl-PL" sz="2800" b="1" dirty="0" smtClean="0">
                  <a:solidFill>
                    <a:schemeClr val="bg1"/>
                  </a:solidFill>
                </a:rPr>
                <a:t>Miejsca</a:t>
              </a:r>
              <a:r>
                <a:rPr lang="pl-PL" sz="2800" dirty="0" smtClean="0">
                  <a:solidFill>
                    <a:schemeClr val="bg1"/>
                  </a:solidFill>
                </a:rPr>
                <a:t> </a:t>
              </a:r>
              <a:r>
                <a:rPr lang="pl-PL" sz="2400" dirty="0" smtClean="0">
                  <a:solidFill>
                    <a:schemeClr val="bg1"/>
                  </a:solidFill>
                </a:rPr>
                <a:t>w przedszkolach </a:t>
              </a:r>
              <a:r>
                <a:rPr lang="pl-PL" sz="2800" b="1" dirty="0" smtClean="0">
                  <a:solidFill>
                    <a:schemeClr val="bg1"/>
                  </a:solidFill>
                </a:rPr>
                <a:t>dla wszystkich </a:t>
              </a:r>
              <a:r>
                <a:rPr lang="pl-PL" sz="2400" dirty="0" smtClean="0">
                  <a:solidFill>
                    <a:schemeClr val="bg1"/>
                  </a:solidFill>
                </a:rPr>
                <a:t>chętnych – 2016 rok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2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11268744" cy="6858000"/>
            <a:chOff x="0" y="0"/>
            <a:chExt cx="11268744" cy="6858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63946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2363347636"/>
                </p:ext>
              </p:extLst>
            </p:nvPr>
          </p:nvGraphicFramePr>
          <p:xfrm>
            <a:off x="2339752" y="332656"/>
            <a:ext cx="8928992" cy="63367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pole tekstowe 3"/>
            <p:cNvSpPr txBox="1"/>
            <p:nvPr/>
          </p:nvSpPr>
          <p:spPr>
            <a:xfrm>
              <a:off x="331701" y="207056"/>
              <a:ext cx="45910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pl-PL" sz="2800" b="1" dirty="0" smtClean="0">
                  <a:solidFill>
                    <a:schemeClr val="bg1"/>
                  </a:solidFill>
                </a:rPr>
                <a:t>tańsze</a:t>
              </a:r>
              <a:r>
                <a:rPr lang="pl-PL" sz="2800" dirty="0" smtClean="0">
                  <a:solidFill>
                    <a:schemeClr val="bg1"/>
                  </a:solidFill>
                </a:rPr>
                <a:t> </a:t>
              </a:r>
              <a:r>
                <a:rPr lang="pl-PL" sz="2400" dirty="0" smtClean="0">
                  <a:solidFill>
                    <a:schemeClr val="bg1"/>
                  </a:solidFill>
                </a:rPr>
                <a:t>przedszkola </a:t>
              </a:r>
              <a:r>
                <a:rPr lang="pl-PL" sz="2800" b="1" dirty="0" smtClean="0">
                  <a:solidFill>
                    <a:schemeClr val="bg1"/>
                  </a:solidFill>
                </a:rPr>
                <a:t>niepubliczne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370920" y="1854403"/>
              <a:ext cx="4777144" cy="1646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l-PL" sz="3200" b="1" dirty="0" smtClean="0">
                  <a:solidFill>
                    <a:srgbClr val="FFC000"/>
                  </a:solidFill>
                </a:rPr>
                <a:t>100%</a:t>
              </a:r>
              <a:r>
                <a:rPr lang="pl-PL" sz="3200" b="1" dirty="0" smtClean="0">
                  <a:solidFill>
                    <a:schemeClr val="bg1"/>
                  </a:solidFill>
                </a:rPr>
                <a:t> dotacji </a:t>
              </a:r>
            </a:p>
            <a:p>
              <a:pPr>
                <a:spcBef>
                  <a:spcPts val="600"/>
                </a:spcBef>
              </a:pPr>
              <a:r>
                <a:rPr lang="pl-PL" sz="3200" b="1" dirty="0" smtClean="0">
                  <a:solidFill>
                    <a:schemeClr val="bg1"/>
                  </a:solidFill>
                </a:rPr>
                <a:t>dla przedszkola niepublicznego jeśli:</a:t>
              </a: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95536" y="5805264"/>
              <a:ext cx="482453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2000" dirty="0" smtClean="0">
                  <a:solidFill>
                    <a:schemeClr val="bg1"/>
                  </a:solidFill>
                </a:rPr>
                <a:t>(</a:t>
              </a:r>
              <a:r>
                <a:rPr lang="pl-PL" i="1" dirty="0" smtClean="0">
                  <a:solidFill>
                    <a:schemeClr val="bg1"/>
                  </a:solidFill>
                </a:rPr>
                <a:t>teraz otrzymuje od 75% wydatków gminy poniesionych na dziecko w przedszkolu gminnym</a:t>
              </a:r>
              <a:r>
                <a:rPr lang="pl-PL" dirty="0" smtClean="0">
                  <a:solidFill>
                    <a:schemeClr val="bg1"/>
                  </a:solidFill>
                </a:rPr>
                <a:t>) </a:t>
              </a:r>
              <a:endParaRPr lang="pl-PL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5352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9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320</Words>
  <Application>Microsoft Office PowerPoint</Application>
  <PresentationFormat>Pokaz na ekranie (4:3)</PresentationFormat>
  <Paragraphs>73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Żurawski Grzegorz</dc:creator>
  <cp:lastModifiedBy>Skomorowska Bożena</cp:lastModifiedBy>
  <cp:revision>103</cp:revision>
  <cp:lastPrinted>2012-10-03T11:25:27Z</cp:lastPrinted>
  <dcterms:created xsi:type="dcterms:W3CDTF">2012-10-01T08:13:42Z</dcterms:created>
  <dcterms:modified xsi:type="dcterms:W3CDTF">2012-10-03T11:44:18Z</dcterms:modified>
</cp:coreProperties>
</file>